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21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間 文恵" userId="d3e9c8d29a52c367" providerId="LiveId" clId="{2FBC2996-5827-4526-A179-98C327F0CE33}"/>
    <pc:docChg chg="custSel delSld modSld">
      <pc:chgData name="高間 文恵" userId="d3e9c8d29a52c367" providerId="LiveId" clId="{2FBC2996-5827-4526-A179-98C327F0CE33}" dt="2021-10-12T10:24:31.291" v="17" actId="478"/>
      <pc:docMkLst>
        <pc:docMk/>
      </pc:docMkLst>
      <pc:sldChg chg="del">
        <pc:chgData name="高間 文恵" userId="d3e9c8d29a52c367" providerId="LiveId" clId="{2FBC2996-5827-4526-A179-98C327F0CE33}" dt="2021-10-12T09:16:54.538" v="0" actId="2696"/>
        <pc:sldMkLst>
          <pc:docMk/>
          <pc:sldMk cId="1406740846" sldId="256"/>
        </pc:sldMkLst>
      </pc:sldChg>
      <pc:sldChg chg="del">
        <pc:chgData name="高間 文恵" userId="d3e9c8d29a52c367" providerId="LiveId" clId="{2FBC2996-5827-4526-A179-98C327F0CE33}" dt="2021-10-12T09:17:03.397" v="2" actId="2696"/>
        <pc:sldMkLst>
          <pc:docMk/>
          <pc:sldMk cId="2092207991" sldId="257"/>
        </pc:sldMkLst>
      </pc:sldChg>
      <pc:sldChg chg="del">
        <pc:chgData name="高間 文恵" userId="d3e9c8d29a52c367" providerId="LiveId" clId="{2FBC2996-5827-4526-A179-98C327F0CE33}" dt="2021-10-12T09:16:59.616" v="1" actId="2696"/>
        <pc:sldMkLst>
          <pc:docMk/>
          <pc:sldMk cId="1175652224" sldId="258"/>
        </pc:sldMkLst>
      </pc:sldChg>
      <pc:sldChg chg="del">
        <pc:chgData name="高間 文恵" userId="d3e9c8d29a52c367" providerId="LiveId" clId="{2FBC2996-5827-4526-A179-98C327F0CE33}" dt="2021-10-12T09:17:25.357" v="6" actId="2696"/>
        <pc:sldMkLst>
          <pc:docMk/>
          <pc:sldMk cId="844187991" sldId="259"/>
        </pc:sldMkLst>
      </pc:sldChg>
      <pc:sldChg chg="addSp delSp modSp mod">
        <pc:chgData name="高間 文恵" userId="d3e9c8d29a52c367" providerId="LiveId" clId="{2FBC2996-5827-4526-A179-98C327F0CE33}" dt="2021-10-12T10:24:31.291" v="17" actId="478"/>
        <pc:sldMkLst>
          <pc:docMk/>
          <pc:sldMk cId="631733758" sldId="260"/>
        </pc:sldMkLst>
        <pc:picChg chg="add mod">
          <ac:chgData name="高間 文恵" userId="d3e9c8d29a52c367" providerId="LiveId" clId="{2FBC2996-5827-4526-A179-98C327F0CE33}" dt="2021-10-12T10:20:36.423" v="10" actId="931"/>
          <ac:picMkLst>
            <pc:docMk/>
            <pc:sldMk cId="631733758" sldId="260"/>
            <ac:picMk id="3" creationId="{03C92FDE-2219-47C0-9174-F0036D43B4DD}"/>
          </ac:picMkLst>
        </pc:picChg>
        <pc:picChg chg="add del mod">
          <ac:chgData name="高間 文恵" userId="d3e9c8d29a52c367" providerId="LiveId" clId="{2FBC2996-5827-4526-A179-98C327F0CE33}" dt="2021-10-12T10:22:22.141" v="13" actId="478"/>
          <ac:picMkLst>
            <pc:docMk/>
            <pc:sldMk cId="631733758" sldId="260"/>
            <ac:picMk id="5" creationId="{FE467EBA-4634-4A7E-9217-6446C50B71C8}"/>
          </ac:picMkLst>
        </pc:picChg>
        <pc:picChg chg="add del mod">
          <ac:chgData name="高間 文恵" userId="d3e9c8d29a52c367" providerId="LiveId" clId="{2FBC2996-5827-4526-A179-98C327F0CE33}" dt="2021-10-12T10:24:31.291" v="17" actId="478"/>
          <ac:picMkLst>
            <pc:docMk/>
            <pc:sldMk cId="631733758" sldId="260"/>
            <ac:picMk id="8" creationId="{A23A82D1-CBCE-4599-A347-41946540ED3B}"/>
          </ac:picMkLst>
        </pc:picChg>
      </pc:sldChg>
      <pc:sldChg chg="del">
        <pc:chgData name="高間 文恵" userId="d3e9c8d29a52c367" providerId="LiveId" clId="{2FBC2996-5827-4526-A179-98C327F0CE33}" dt="2021-10-12T09:17:29.457" v="7" actId="2696"/>
        <pc:sldMkLst>
          <pc:docMk/>
          <pc:sldMk cId="3279935049" sldId="261"/>
        </pc:sldMkLst>
      </pc:sldChg>
      <pc:sldChg chg="del">
        <pc:chgData name="高間 文恵" userId="d3e9c8d29a52c367" providerId="LiveId" clId="{2FBC2996-5827-4526-A179-98C327F0CE33}" dt="2021-10-12T09:17:21.203" v="5" actId="2696"/>
        <pc:sldMkLst>
          <pc:docMk/>
          <pc:sldMk cId="766110360" sldId="263"/>
        </pc:sldMkLst>
      </pc:sldChg>
      <pc:sldChg chg="del">
        <pc:chgData name="高間 文恵" userId="d3e9c8d29a52c367" providerId="LiveId" clId="{2FBC2996-5827-4526-A179-98C327F0CE33}" dt="2021-10-12T09:17:16.011" v="4" actId="2696"/>
        <pc:sldMkLst>
          <pc:docMk/>
          <pc:sldMk cId="1845675135" sldId="264"/>
        </pc:sldMkLst>
      </pc:sldChg>
      <pc:sldChg chg="del">
        <pc:chgData name="高間 文恵" userId="d3e9c8d29a52c367" providerId="LiveId" clId="{2FBC2996-5827-4526-A179-98C327F0CE33}" dt="2021-10-12T09:17:11.540" v="3" actId="2696"/>
        <pc:sldMkLst>
          <pc:docMk/>
          <pc:sldMk cId="3233230389" sldId="265"/>
        </pc:sldMkLst>
      </pc:sldChg>
      <pc:sldChg chg="del">
        <pc:chgData name="高間 文恵" userId="d3e9c8d29a52c367" providerId="LiveId" clId="{2FBC2996-5827-4526-A179-98C327F0CE33}" dt="2021-10-12T09:17:33.728" v="8" actId="2696"/>
        <pc:sldMkLst>
          <pc:docMk/>
          <pc:sldMk cId="2770130041" sldId="266"/>
        </pc:sldMkLst>
      </pc:sldChg>
      <pc:sldChg chg="del">
        <pc:chgData name="高間 文恵" userId="d3e9c8d29a52c367" providerId="LiveId" clId="{2FBC2996-5827-4526-A179-98C327F0CE33}" dt="2021-10-12T09:17:38.409" v="9" actId="2696"/>
        <pc:sldMkLst>
          <pc:docMk/>
          <pc:sldMk cId="3459357868" sldId="267"/>
        </pc:sldMkLst>
      </pc:sldChg>
    </pc:docChg>
  </pc:docChgLst>
  <pc:docChgLst>
    <pc:chgData name="高間 文恵" userId="d3e9c8d29a52c367" providerId="LiveId" clId="{EAB5A32F-DFFD-4E22-9AB4-8FEE728946F6}"/>
    <pc:docChg chg="undo custSel addSld delSld modSld sldOrd">
      <pc:chgData name="高間 文恵" userId="d3e9c8d29a52c367" providerId="LiveId" clId="{EAB5A32F-DFFD-4E22-9AB4-8FEE728946F6}" dt="2021-10-12T09:08:54.829" v="17300" actId="20577"/>
      <pc:docMkLst>
        <pc:docMk/>
      </pc:docMkLst>
      <pc:sldChg chg="modSp mod">
        <pc:chgData name="高間 文恵" userId="d3e9c8d29a52c367" providerId="LiveId" clId="{EAB5A32F-DFFD-4E22-9AB4-8FEE728946F6}" dt="2021-09-17T12:18:05.698" v="9257" actId="20577"/>
        <pc:sldMkLst>
          <pc:docMk/>
          <pc:sldMk cId="1406740846" sldId="256"/>
        </pc:sldMkLst>
        <pc:spChg chg="mod">
          <ac:chgData name="高間 文恵" userId="d3e9c8d29a52c367" providerId="LiveId" clId="{EAB5A32F-DFFD-4E22-9AB4-8FEE728946F6}" dt="2021-09-04T06:18:04.470" v="343" actId="20577"/>
          <ac:spMkLst>
            <pc:docMk/>
            <pc:sldMk cId="1406740846" sldId="256"/>
            <ac:spMk id="24" creationId="{2CB06135-FF55-405E-A66F-5CC5BBC7E254}"/>
          </ac:spMkLst>
        </pc:spChg>
        <pc:spChg chg="mod">
          <ac:chgData name="高間 文恵" userId="d3e9c8d29a52c367" providerId="LiveId" clId="{EAB5A32F-DFFD-4E22-9AB4-8FEE728946F6}" dt="2021-09-04T06:13:50.845" v="312" actId="20577"/>
          <ac:spMkLst>
            <pc:docMk/>
            <pc:sldMk cId="1406740846" sldId="256"/>
            <ac:spMk id="29" creationId="{82B70AA2-36A4-46A4-AB00-E86D952947F5}"/>
          </ac:spMkLst>
        </pc:spChg>
        <pc:spChg chg="mod">
          <ac:chgData name="高間 文恵" userId="d3e9c8d29a52c367" providerId="LiveId" clId="{EAB5A32F-DFFD-4E22-9AB4-8FEE728946F6}" dt="2021-09-17T12:18:05.698" v="9257" actId="20577"/>
          <ac:spMkLst>
            <pc:docMk/>
            <pc:sldMk cId="1406740846" sldId="256"/>
            <ac:spMk id="30" creationId="{D7270112-A871-4B93-AEEA-E8C2DFA947D0}"/>
          </ac:spMkLst>
        </pc:spChg>
        <pc:spChg chg="mod">
          <ac:chgData name="高間 文恵" userId="d3e9c8d29a52c367" providerId="LiveId" clId="{EAB5A32F-DFFD-4E22-9AB4-8FEE728946F6}" dt="2021-09-04T06:14:04.621" v="313" actId="20577"/>
          <ac:spMkLst>
            <pc:docMk/>
            <pc:sldMk cId="1406740846" sldId="256"/>
            <ac:spMk id="31" creationId="{C70C4180-DA79-4A6D-95FD-290E2238DD26}"/>
          </ac:spMkLst>
        </pc:spChg>
        <pc:spChg chg="mod">
          <ac:chgData name="高間 文恵" userId="d3e9c8d29a52c367" providerId="LiveId" clId="{EAB5A32F-DFFD-4E22-9AB4-8FEE728946F6}" dt="2021-09-04T06:11:19.743" v="259" actId="1076"/>
          <ac:spMkLst>
            <pc:docMk/>
            <pc:sldMk cId="1406740846" sldId="256"/>
            <ac:spMk id="33" creationId="{9A0AA0E9-44E2-4A23-8BBF-C63B23A8600F}"/>
          </ac:spMkLst>
        </pc:spChg>
        <pc:spChg chg="mod">
          <ac:chgData name="高間 文恵" userId="d3e9c8d29a52c367" providerId="LiveId" clId="{EAB5A32F-DFFD-4E22-9AB4-8FEE728946F6}" dt="2021-09-04T06:20:57.135" v="355" actId="1076"/>
          <ac:spMkLst>
            <pc:docMk/>
            <pc:sldMk cId="1406740846" sldId="256"/>
            <ac:spMk id="35" creationId="{27C2E338-5D23-4B4E-B359-CD8E078A0D89}"/>
          </ac:spMkLst>
        </pc:spChg>
        <pc:spChg chg="mod">
          <ac:chgData name="高間 文恵" userId="d3e9c8d29a52c367" providerId="LiveId" clId="{EAB5A32F-DFFD-4E22-9AB4-8FEE728946F6}" dt="2021-09-04T07:00:55.526" v="357" actId="1076"/>
          <ac:spMkLst>
            <pc:docMk/>
            <pc:sldMk cId="1406740846" sldId="256"/>
            <ac:spMk id="38" creationId="{DE0DE0C6-C649-41C9-9092-8CF474A92CA4}"/>
          </ac:spMkLst>
        </pc:spChg>
        <pc:spChg chg="mod">
          <ac:chgData name="高間 文恵" userId="d3e9c8d29a52c367" providerId="LiveId" clId="{EAB5A32F-DFFD-4E22-9AB4-8FEE728946F6}" dt="2021-09-04T06:13:32.796" v="311" actId="1076"/>
          <ac:spMkLst>
            <pc:docMk/>
            <pc:sldMk cId="1406740846" sldId="256"/>
            <ac:spMk id="47" creationId="{9C1C7AFD-C6F0-4F87-930A-92A79724A999}"/>
          </ac:spMkLst>
        </pc:spChg>
        <pc:picChg chg="mod">
          <ac:chgData name="高間 文恵" userId="d3e9c8d29a52c367" providerId="LiveId" clId="{EAB5A32F-DFFD-4E22-9AB4-8FEE728946F6}" dt="2021-09-04T06:11:42.716" v="263" actId="14100"/>
          <ac:picMkLst>
            <pc:docMk/>
            <pc:sldMk cId="1406740846" sldId="256"/>
            <ac:picMk id="40" creationId="{B62D7CE3-8C8C-4974-83D1-6E940C4185DA}"/>
          </ac:picMkLst>
        </pc:picChg>
        <pc:picChg chg="mod">
          <ac:chgData name="高間 文恵" userId="d3e9c8d29a52c367" providerId="LiveId" clId="{EAB5A32F-DFFD-4E22-9AB4-8FEE728946F6}" dt="2021-09-04T06:11:34.777" v="262" actId="14100"/>
          <ac:picMkLst>
            <pc:docMk/>
            <pc:sldMk cId="1406740846" sldId="256"/>
            <ac:picMk id="42" creationId="{96AD56F5-912C-4D56-8876-53A9C72F5184}"/>
          </ac:picMkLst>
        </pc:picChg>
        <pc:picChg chg="mod">
          <ac:chgData name="高間 文恵" userId="d3e9c8d29a52c367" providerId="LiveId" clId="{EAB5A32F-DFFD-4E22-9AB4-8FEE728946F6}" dt="2021-09-04T06:11:46.299" v="264" actId="14100"/>
          <ac:picMkLst>
            <pc:docMk/>
            <pc:sldMk cId="1406740846" sldId="256"/>
            <ac:picMk id="44" creationId="{C648988D-FA44-4D15-9964-3415C24AFE97}"/>
          </ac:picMkLst>
        </pc:picChg>
        <pc:picChg chg="mod">
          <ac:chgData name="高間 文恵" userId="d3e9c8d29a52c367" providerId="LiveId" clId="{EAB5A32F-DFFD-4E22-9AB4-8FEE728946F6}" dt="2021-09-04T06:11:52.980" v="265" actId="14100"/>
          <ac:picMkLst>
            <pc:docMk/>
            <pc:sldMk cId="1406740846" sldId="256"/>
            <ac:picMk id="46" creationId="{BDE6FB66-5C6C-4CFB-95A0-DE7F49C7055F}"/>
          </ac:picMkLst>
        </pc:picChg>
      </pc:sldChg>
      <pc:sldChg chg="addSp delSp modSp new mod">
        <pc:chgData name="高間 文恵" userId="d3e9c8d29a52c367" providerId="LiveId" clId="{EAB5A32F-DFFD-4E22-9AB4-8FEE728946F6}" dt="2021-09-17T12:48:05.797" v="9744" actId="13926"/>
        <pc:sldMkLst>
          <pc:docMk/>
          <pc:sldMk cId="2092207991" sldId="257"/>
        </pc:sldMkLst>
        <pc:spChg chg="del mod">
          <ac:chgData name="高間 文恵" userId="d3e9c8d29a52c367" providerId="LiveId" clId="{EAB5A32F-DFFD-4E22-9AB4-8FEE728946F6}" dt="2021-09-04T07:09:28" v="375" actId="478"/>
          <ac:spMkLst>
            <pc:docMk/>
            <pc:sldMk cId="2092207991" sldId="257"/>
            <ac:spMk id="2" creationId="{BD5D90EE-E649-4122-B3AE-5F7BD2A96F4C}"/>
          </ac:spMkLst>
        </pc:spChg>
        <pc:spChg chg="mod">
          <ac:chgData name="高間 文恵" userId="d3e9c8d29a52c367" providerId="LiveId" clId="{EAB5A32F-DFFD-4E22-9AB4-8FEE728946F6}" dt="2021-09-17T12:48:05.797" v="9744" actId="13926"/>
          <ac:spMkLst>
            <pc:docMk/>
            <pc:sldMk cId="2092207991" sldId="257"/>
            <ac:spMk id="3" creationId="{FBA03B7D-531A-4579-B713-857922CEF762}"/>
          </ac:spMkLst>
        </pc:spChg>
        <pc:spChg chg="add del mod">
          <ac:chgData name="高間 文恵" userId="d3e9c8d29a52c367" providerId="LiveId" clId="{EAB5A32F-DFFD-4E22-9AB4-8FEE728946F6}" dt="2021-09-04T11:46:47.042" v="3528"/>
          <ac:spMkLst>
            <pc:docMk/>
            <pc:sldMk cId="2092207991" sldId="257"/>
            <ac:spMk id="4" creationId="{6E822462-E2D8-4058-808D-97EF3E42AD64}"/>
          </ac:spMkLst>
        </pc:spChg>
        <pc:spChg chg="add mod">
          <ac:chgData name="高間 文恵" userId="d3e9c8d29a52c367" providerId="LiveId" clId="{EAB5A32F-DFFD-4E22-9AB4-8FEE728946F6}" dt="2021-09-05T07:22:26.339" v="6957" actId="947"/>
          <ac:spMkLst>
            <pc:docMk/>
            <pc:sldMk cId="2092207991" sldId="257"/>
            <ac:spMk id="5" creationId="{2C62D3C2-B07A-4280-BCDE-75C25111B284}"/>
          </ac:spMkLst>
        </pc:spChg>
        <pc:spChg chg="add del mod">
          <ac:chgData name="高間 文恵" userId="d3e9c8d29a52c367" providerId="LiveId" clId="{EAB5A32F-DFFD-4E22-9AB4-8FEE728946F6}" dt="2021-09-04T11:49:44.385" v="3686"/>
          <ac:spMkLst>
            <pc:docMk/>
            <pc:sldMk cId="2092207991" sldId="257"/>
            <ac:spMk id="6" creationId="{73415195-2502-4A5D-80F4-D2BA6EBEBB60}"/>
          </ac:spMkLst>
        </pc:spChg>
        <pc:spChg chg="add mod">
          <ac:chgData name="高間 文恵" userId="d3e9c8d29a52c367" providerId="LiveId" clId="{EAB5A32F-DFFD-4E22-9AB4-8FEE728946F6}" dt="2021-09-17T12:45:17.785" v="9514" actId="13926"/>
          <ac:spMkLst>
            <pc:docMk/>
            <pc:sldMk cId="2092207991" sldId="257"/>
            <ac:spMk id="7" creationId="{9155D04D-BED3-4BAD-B888-7CF5693164BA}"/>
          </ac:spMkLst>
        </pc:spChg>
        <pc:spChg chg="add mod">
          <ac:chgData name="高間 文恵" userId="d3e9c8d29a52c367" providerId="LiveId" clId="{EAB5A32F-DFFD-4E22-9AB4-8FEE728946F6}" dt="2021-09-05T07:23:18.241" v="6979" actId="20577"/>
          <ac:spMkLst>
            <pc:docMk/>
            <pc:sldMk cId="2092207991" sldId="257"/>
            <ac:spMk id="8" creationId="{63E823CF-8461-4518-B582-C3F5CECB8293}"/>
          </ac:spMkLst>
        </pc:spChg>
        <pc:spChg chg="add del mod">
          <ac:chgData name="高間 文恵" userId="d3e9c8d29a52c367" providerId="LiveId" clId="{EAB5A32F-DFFD-4E22-9AB4-8FEE728946F6}" dt="2021-09-04T11:50:23.371" v="3698"/>
          <ac:spMkLst>
            <pc:docMk/>
            <pc:sldMk cId="2092207991" sldId="257"/>
            <ac:spMk id="9" creationId="{7624947B-0B00-4218-A8F0-CE3C2061661C}"/>
          </ac:spMkLst>
        </pc:spChg>
        <pc:spChg chg="add del">
          <ac:chgData name="高間 文恵" userId="d3e9c8d29a52c367" providerId="LiveId" clId="{EAB5A32F-DFFD-4E22-9AB4-8FEE728946F6}" dt="2021-09-05T01:04:04.483" v="4692" actId="22"/>
          <ac:spMkLst>
            <pc:docMk/>
            <pc:sldMk cId="2092207991" sldId="257"/>
            <ac:spMk id="11" creationId="{7FC93D6B-66C6-498E-8D88-4E957D5FBBF1}"/>
          </ac:spMkLst>
        </pc:spChg>
        <pc:spChg chg="add del">
          <ac:chgData name="高間 文恵" userId="d3e9c8d29a52c367" providerId="LiveId" clId="{EAB5A32F-DFFD-4E22-9AB4-8FEE728946F6}" dt="2021-09-05T01:04:09.831" v="4694" actId="22"/>
          <ac:spMkLst>
            <pc:docMk/>
            <pc:sldMk cId="2092207991" sldId="257"/>
            <ac:spMk id="13" creationId="{F04F3BC0-0BBD-40A4-9748-89AFFD1AC161}"/>
          </ac:spMkLst>
        </pc:spChg>
        <pc:spChg chg="add mod">
          <ac:chgData name="高間 文恵" userId="d3e9c8d29a52c367" providerId="LiveId" clId="{EAB5A32F-DFFD-4E22-9AB4-8FEE728946F6}" dt="2021-09-05T07:29:13.831" v="6998" actId="1076"/>
          <ac:spMkLst>
            <pc:docMk/>
            <pc:sldMk cId="2092207991" sldId="257"/>
            <ac:spMk id="14" creationId="{35F12FAF-E1CE-4293-9EF8-386FDC097019}"/>
          </ac:spMkLst>
        </pc:spChg>
        <pc:spChg chg="add del mod">
          <ac:chgData name="高間 文恵" userId="d3e9c8d29a52c367" providerId="LiveId" clId="{EAB5A32F-DFFD-4E22-9AB4-8FEE728946F6}" dt="2021-09-05T07:41:18.710" v="7054"/>
          <ac:spMkLst>
            <pc:docMk/>
            <pc:sldMk cId="2092207991" sldId="257"/>
            <ac:spMk id="30" creationId="{DEE22967-AD6F-4517-80C3-2DC3BAC0FBB5}"/>
          </ac:spMkLst>
        </pc:spChg>
        <pc:spChg chg="add mod">
          <ac:chgData name="高間 文恵" userId="d3e9c8d29a52c367" providerId="LiveId" clId="{EAB5A32F-DFFD-4E22-9AB4-8FEE728946F6}" dt="2021-09-05T07:41:28.586" v="7055" actId="207"/>
          <ac:spMkLst>
            <pc:docMk/>
            <pc:sldMk cId="2092207991" sldId="257"/>
            <ac:spMk id="31" creationId="{368C53B1-74DE-47B7-9661-5EE94E70CB8F}"/>
          </ac:spMkLst>
        </pc:spChg>
        <pc:picChg chg="add mod">
          <ac:chgData name="高間 文恵" userId="d3e9c8d29a52c367" providerId="LiveId" clId="{EAB5A32F-DFFD-4E22-9AB4-8FEE728946F6}" dt="2021-09-05T07:15:18.950" v="6914" actId="1076"/>
          <ac:picMkLst>
            <pc:docMk/>
            <pc:sldMk cId="2092207991" sldId="257"/>
            <ac:picMk id="15" creationId="{6804E6FB-E20C-4599-B796-997174706F20}"/>
          </ac:picMkLst>
        </pc:picChg>
        <pc:picChg chg="add mod">
          <ac:chgData name="高間 文恵" userId="d3e9c8d29a52c367" providerId="LiveId" clId="{EAB5A32F-DFFD-4E22-9AB4-8FEE728946F6}" dt="2021-09-05T07:15:24.286" v="6915" actId="1076"/>
          <ac:picMkLst>
            <pc:docMk/>
            <pc:sldMk cId="2092207991" sldId="257"/>
            <ac:picMk id="16" creationId="{314D937C-EA3B-48D5-A3EA-D517FF2F4FDC}"/>
          </ac:picMkLst>
        </pc:picChg>
        <pc:picChg chg="add mod">
          <ac:chgData name="高間 文恵" userId="d3e9c8d29a52c367" providerId="LiveId" clId="{EAB5A32F-DFFD-4E22-9AB4-8FEE728946F6}" dt="2021-09-05T07:15:29.502" v="6917" actId="1076"/>
          <ac:picMkLst>
            <pc:docMk/>
            <pc:sldMk cId="2092207991" sldId="257"/>
            <ac:picMk id="17" creationId="{55EF2BDD-19DF-4144-90FC-B81A41B147BE}"/>
          </ac:picMkLst>
        </pc:picChg>
        <pc:picChg chg="add mod">
          <ac:chgData name="高間 文恵" userId="d3e9c8d29a52c367" providerId="LiveId" clId="{EAB5A32F-DFFD-4E22-9AB4-8FEE728946F6}" dt="2021-09-05T07:15:38.728" v="6918" actId="1076"/>
          <ac:picMkLst>
            <pc:docMk/>
            <pc:sldMk cId="2092207991" sldId="257"/>
            <ac:picMk id="18" creationId="{B46A4E5D-5369-405E-9FB1-0996D2E5E945}"/>
          </ac:picMkLst>
        </pc:picChg>
        <pc:picChg chg="add mod">
          <ac:chgData name="高間 文恵" userId="d3e9c8d29a52c367" providerId="LiveId" clId="{EAB5A32F-DFFD-4E22-9AB4-8FEE728946F6}" dt="2021-09-05T07:15:43.627" v="6919" actId="1076"/>
          <ac:picMkLst>
            <pc:docMk/>
            <pc:sldMk cId="2092207991" sldId="257"/>
            <ac:picMk id="19" creationId="{6C322B39-0D81-4A28-9BC0-4291E73784E9}"/>
          </ac:picMkLst>
        </pc:picChg>
        <pc:picChg chg="add mod">
          <ac:chgData name="高間 文恵" userId="d3e9c8d29a52c367" providerId="LiveId" clId="{EAB5A32F-DFFD-4E22-9AB4-8FEE728946F6}" dt="2021-09-05T07:15:56.544" v="6921" actId="1076"/>
          <ac:picMkLst>
            <pc:docMk/>
            <pc:sldMk cId="2092207991" sldId="257"/>
            <ac:picMk id="20" creationId="{BDAA5250-704F-4816-96F3-FD2FED980524}"/>
          </ac:picMkLst>
        </pc:picChg>
        <pc:picChg chg="add mod">
          <ac:chgData name="高間 文恵" userId="d3e9c8d29a52c367" providerId="LiveId" clId="{EAB5A32F-DFFD-4E22-9AB4-8FEE728946F6}" dt="2021-09-05T07:15:09.395" v="6912" actId="1076"/>
          <ac:picMkLst>
            <pc:docMk/>
            <pc:sldMk cId="2092207991" sldId="257"/>
            <ac:picMk id="21" creationId="{9479C3F2-9549-4820-8C4A-21F280106123}"/>
          </ac:picMkLst>
        </pc:picChg>
        <pc:picChg chg="add del mod">
          <ac:chgData name="高間 文恵" userId="d3e9c8d29a52c367" providerId="LiveId" clId="{EAB5A32F-DFFD-4E22-9AB4-8FEE728946F6}" dt="2021-09-05T07:33:49.723" v="7012" actId="478"/>
          <ac:picMkLst>
            <pc:docMk/>
            <pc:sldMk cId="2092207991" sldId="257"/>
            <ac:picMk id="23" creationId="{26F58F40-431F-46FD-8A4B-765622E8542A}"/>
          </ac:picMkLst>
        </pc:picChg>
        <pc:picChg chg="add del mod">
          <ac:chgData name="高間 文恵" userId="d3e9c8d29a52c367" providerId="LiveId" clId="{EAB5A32F-DFFD-4E22-9AB4-8FEE728946F6}" dt="2021-09-05T07:32:49.859" v="7006" actId="478"/>
          <ac:picMkLst>
            <pc:docMk/>
            <pc:sldMk cId="2092207991" sldId="257"/>
            <ac:picMk id="25" creationId="{984C2726-6044-4EC9-A115-558F2017D656}"/>
          </ac:picMkLst>
        </pc:picChg>
        <pc:picChg chg="add mod">
          <ac:chgData name="高間 文恵" userId="d3e9c8d29a52c367" providerId="LiveId" clId="{EAB5A32F-DFFD-4E22-9AB4-8FEE728946F6}" dt="2021-09-05T07:34:52.120" v="7024" actId="1076"/>
          <ac:picMkLst>
            <pc:docMk/>
            <pc:sldMk cId="2092207991" sldId="257"/>
            <ac:picMk id="27" creationId="{843E9F97-5AFE-494F-B1DA-7A300DCBE259}"/>
          </ac:picMkLst>
        </pc:picChg>
        <pc:picChg chg="add mod">
          <ac:chgData name="高間 文恵" userId="d3e9c8d29a52c367" providerId="LiveId" clId="{EAB5A32F-DFFD-4E22-9AB4-8FEE728946F6}" dt="2021-09-05T07:35:11.169" v="7027" actId="1076"/>
          <ac:picMkLst>
            <pc:docMk/>
            <pc:sldMk cId="2092207991" sldId="257"/>
            <ac:picMk id="29" creationId="{45C7AE96-3C4F-40DC-950C-95EBA77E25F4}"/>
          </ac:picMkLst>
        </pc:picChg>
      </pc:sldChg>
      <pc:sldChg chg="addSp delSp modSp new mod">
        <pc:chgData name="高間 文恵" userId="d3e9c8d29a52c367" providerId="LiveId" clId="{EAB5A32F-DFFD-4E22-9AB4-8FEE728946F6}" dt="2021-09-17T12:24:12.652" v="9428" actId="20577"/>
        <pc:sldMkLst>
          <pc:docMk/>
          <pc:sldMk cId="1175652224" sldId="258"/>
        </pc:sldMkLst>
        <pc:spChg chg="mod">
          <ac:chgData name="高間 文恵" userId="d3e9c8d29a52c367" providerId="LiveId" clId="{EAB5A32F-DFFD-4E22-9AB4-8FEE728946F6}" dt="2021-09-17T12:20:05.303" v="9260" actId="20577"/>
          <ac:spMkLst>
            <pc:docMk/>
            <pc:sldMk cId="1175652224" sldId="258"/>
            <ac:spMk id="2" creationId="{757B7DAE-1155-4277-A331-16AECC8D9BED}"/>
          </ac:spMkLst>
        </pc:spChg>
        <pc:spChg chg="mod">
          <ac:chgData name="高間 文恵" userId="d3e9c8d29a52c367" providerId="LiveId" clId="{EAB5A32F-DFFD-4E22-9AB4-8FEE728946F6}" dt="2021-09-04T10:29:11.971" v="1054" actId="27636"/>
          <ac:spMkLst>
            <pc:docMk/>
            <pc:sldMk cId="1175652224" sldId="258"/>
            <ac:spMk id="3" creationId="{1FF6B752-85E6-48D9-A0C4-18DB158512FA}"/>
          </ac:spMkLst>
        </pc:spChg>
        <pc:spChg chg="add mod">
          <ac:chgData name="高間 文恵" userId="d3e9c8d29a52c367" providerId="LiveId" clId="{EAB5A32F-DFFD-4E22-9AB4-8FEE728946F6}" dt="2021-09-04T10:42:04.713" v="1443" actId="20577"/>
          <ac:spMkLst>
            <pc:docMk/>
            <pc:sldMk cId="1175652224" sldId="258"/>
            <ac:spMk id="4" creationId="{7C5E5B86-AC76-41A3-AF26-FB3FA3B3C69C}"/>
          </ac:spMkLst>
        </pc:spChg>
        <pc:spChg chg="add mod">
          <ac:chgData name="高間 文恵" userId="d3e9c8d29a52c367" providerId="LiveId" clId="{EAB5A32F-DFFD-4E22-9AB4-8FEE728946F6}" dt="2021-09-04T11:41:15.775" v="3519" actId="1076"/>
          <ac:spMkLst>
            <pc:docMk/>
            <pc:sldMk cId="1175652224" sldId="258"/>
            <ac:spMk id="5" creationId="{B7340760-49E3-4E5F-8867-72D474E23B5C}"/>
          </ac:spMkLst>
        </pc:spChg>
        <pc:spChg chg="add del mod">
          <ac:chgData name="高間 文恵" userId="d3e9c8d29a52c367" providerId="LiveId" clId="{EAB5A32F-DFFD-4E22-9AB4-8FEE728946F6}" dt="2021-09-17T12:22:48.711" v="9363" actId="20577"/>
          <ac:spMkLst>
            <pc:docMk/>
            <pc:sldMk cId="1175652224" sldId="258"/>
            <ac:spMk id="6" creationId="{24244AD3-768A-4EE3-A5DB-A156C82EB3ED}"/>
          </ac:spMkLst>
        </pc:spChg>
        <pc:spChg chg="add mod">
          <ac:chgData name="高間 文恵" userId="d3e9c8d29a52c367" providerId="LiveId" clId="{EAB5A32F-DFFD-4E22-9AB4-8FEE728946F6}" dt="2021-09-17T12:24:12.652" v="9428" actId="20577"/>
          <ac:spMkLst>
            <pc:docMk/>
            <pc:sldMk cId="1175652224" sldId="258"/>
            <ac:spMk id="7" creationId="{71D4F45B-1BAF-42CC-AF33-FB76D600C1C5}"/>
          </ac:spMkLst>
        </pc:spChg>
        <pc:spChg chg="add mod">
          <ac:chgData name="高間 文恵" userId="d3e9c8d29a52c367" providerId="LiveId" clId="{EAB5A32F-DFFD-4E22-9AB4-8FEE728946F6}" dt="2021-09-04T11:40:01.789" v="3509" actId="1076"/>
          <ac:spMkLst>
            <pc:docMk/>
            <pc:sldMk cId="1175652224" sldId="258"/>
            <ac:spMk id="8" creationId="{A723204B-B2CE-4022-9783-0036633DEB99}"/>
          </ac:spMkLst>
        </pc:spChg>
        <pc:spChg chg="add mod">
          <ac:chgData name="高間 文恵" userId="d3e9c8d29a52c367" providerId="LiveId" clId="{EAB5A32F-DFFD-4E22-9AB4-8FEE728946F6}" dt="2021-09-04T11:40:52.571" v="3518" actId="1076"/>
          <ac:spMkLst>
            <pc:docMk/>
            <pc:sldMk cId="1175652224" sldId="258"/>
            <ac:spMk id="9" creationId="{751EA50F-5F48-40BC-A213-1B81B25E66FC}"/>
          </ac:spMkLst>
        </pc:spChg>
        <pc:spChg chg="add mod">
          <ac:chgData name="高間 文恵" userId="d3e9c8d29a52c367" providerId="LiveId" clId="{EAB5A32F-DFFD-4E22-9AB4-8FEE728946F6}" dt="2021-09-04T11:40:14.816" v="3511" actId="1076"/>
          <ac:spMkLst>
            <pc:docMk/>
            <pc:sldMk cId="1175652224" sldId="258"/>
            <ac:spMk id="10" creationId="{C2B6D351-496C-4980-BBBF-0402778C89E1}"/>
          </ac:spMkLst>
        </pc:spChg>
        <pc:picChg chg="add mod">
          <ac:chgData name="高間 文恵" userId="d3e9c8d29a52c367" providerId="LiveId" clId="{EAB5A32F-DFFD-4E22-9AB4-8FEE728946F6}" dt="2021-09-04T10:29:02.123" v="1051" actId="1076"/>
          <ac:picMkLst>
            <pc:docMk/>
            <pc:sldMk cId="1175652224" sldId="258"/>
            <ac:picMk id="12" creationId="{7AC9A36F-484F-43B3-AF4D-1862A3658A6E}"/>
          </ac:picMkLst>
        </pc:picChg>
        <pc:picChg chg="add mod">
          <ac:chgData name="高間 文恵" userId="d3e9c8d29a52c367" providerId="LiveId" clId="{EAB5A32F-DFFD-4E22-9AB4-8FEE728946F6}" dt="2021-09-17T12:21:46.577" v="9266" actId="1076"/>
          <ac:picMkLst>
            <pc:docMk/>
            <pc:sldMk cId="1175652224" sldId="258"/>
            <ac:picMk id="14" creationId="{EB20C745-E29F-4620-9CE3-2429730F4008}"/>
          </ac:picMkLst>
        </pc:picChg>
        <pc:picChg chg="add del mod">
          <ac:chgData name="高間 文恵" userId="d3e9c8d29a52c367" providerId="LiveId" clId="{EAB5A32F-DFFD-4E22-9AB4-8FEE728946F6}" dt="2021-09-04T10:05:29.079" v="730" actId="478"/>
          <ac:picMkLst>
            <pc:docMk/>
            <pc:sldMk cId="1175652224" sldId="258"/>
            <ac:picMk id="16" creationId="{3F897AC6-F042-4AD6-97C1-4CBDC3110E51}"/>
          </ac:picMkLst>
        </pc:picChg>
        <pc:picChg chg="add mod">
          <ac:chgData name="高間 文恵" userId="d3e9c8d29a52c367" providerId="LiveId" clId="{EAB5A32F-DFFD-4E22-9AB4-8FEE728946F6}" dt="2021-09-04T11:40:19.244" v="3512" actId="1076"/>
          <ac:picMkLst>
            <pc:docMk/>
            <pc:sldMk cId="1175652224" sldId="258"/>
            <ac:picMk id="18" creationId="{4A406B17-E028-4C5D-B2CE-C7526C9FAC15}"/>
          </ac:picMkLst>
        </pc:picChg>
        <pc:picChg chg="add mod">
          <ac:chgData name="高間 文恵" userId="d3e9c8d29a52c367" providerId="LiveId" clId="{EAB5A32F-DFFD-4E22-9AB4-8FEE728946F6}" dt="2021-09-04T11:40:25.515" v="3513" actId="1076"/>
          <ac:picMkLst>
            <pc:docMk/>
            <pc:sldMk cId="1175652224" sldId="258"/>
            <ac:picMk id="20" creationId="{E6D7A313-B8A4-45EA-9CB2-75F4137FA672}"/>
          </ac:picMkLst>
        </pc:picChg>
        <pc:picChg chg="add mod">
          <ac:chgData name="高間 文恵" userId="d3e9c8d29a52c367" providerId="LiveId" clId="{EAB5A32F-DFFD-4E22-9AB4-8FEE728946F6}" dt="2021-09-04T11:40:42.054" v="3517" actId="1076"/>
          <ac:picMkLst>
            <pc:docMk/>
            <pc:sldMk cId="1175652224" sldId="258"/>
            <ac:picMk id="22" creationId="{902A5D9C-3631-492A-B7B2-A0E1BC3CD45F}"/>
          </ac:picMkLst>
        </pc:picChg>
        <pc:picChg chg="add mod">
          <ac:chgData name="高間 文恵" userId="d3e9c8d29a52c367" providerId="LiveId" clId="{EAB5A32F-DFFD-4E22-9AB4-8FEE728946F6}" dt="2021-09-04T10:37:27.920" v="1064" actId="1076"/>
          <ac:picMkLst>
            <pc:docMk/>
            <pc:sldMk cId="1175652224" sldId="258"/>
            <ac:picMk id="24" creationId="{A5C6381F-B8A8-4D1F-A445-A1CDCF720B66}"/>
          </ac:picMkLst>
        </pc:picChg>
        <pc:picChg chg="add mod">
          <ac:chgData name="高間 文恵" userId="d3e9c8d29a52c367" providerId="LiveId" clId="{EAB5A32F-DFFD-4E22-9AB4-8FEE728946F6}" dt="2021-09-04T11:39:55.938" v="3508" actId="1076"/>
          <ac:picMkLst>
            <pc:docMk/>
            <pc:sldMk cId="1175652224" sldId="258"/>
            <ac:picMk id="26" creationId="{C289B230-DE79-40F8-A6BD-E744BDC9A497}"/>
          </ac:picMkLst>
        </pc:picChg>
        <pc:picChg chg="add mod">
          <ac:chgData name="高間 文恵" userId="d3e9c8d29a52c367" providerId="LiveId" clId="{EAB5A32F-DFFD-4E22-9AB4-8FEE728946F6}" dt="2021-09-17T12:20:41.331" v="9262" actId="1076"/>
          <ac:picMkLst>
            <pc:docMk/>
            <pc:sldMk cId="1175652224" sldId="258"/>
            <ac:picMk id="28" creationId="{C0EF0742-1485-45D7-9FE9-FC4516B9D5BA}"/>
          </ac:picMkLst>
        </pc:picChg>
        <pc:picChg chg="add del mod">
          <ac:chgData name="高間 文恵" userId="d3e9c8d29a52c367" providerId="LiveId" clId="{EAB5A32F-DFFD-4E22-9AB4-8FEE728946F6}" dt="2021-09-04T10:05:44.270" v="734" actId="478"/>
          <ac:picMkLst>
            <pc:docMk/>
            <pc:sldMk cId="1175652224" sldId="258"/>
            <ac:picMk id="30" creationId="{733C44B8-349F-4E97-BC19-97B36D2D5550}"/>
          </ac:picMkLst>
        </pc:picChg>
        <pc:picChg chg="add mod">
          <ac:chgData name="高間 文恵" userId="d3e9c8d29a52c367" providerId="LiveId" clId="{EAB5A32F-DFFD-4E22-9AB4-8FEE728946F6}" dt="2021-09-04T11:40:08.585" v="3510" actId="1076"/>
          <ac:picMkLst>
            <pc:docMk/>
            <pc:sldMk cId="1175652224" sldId="258"/>
            <ac:picMk id="32" creationId="{8BD7BE1B-5B3C-4EB6-9FE6-B6A6F776E7A1}"/>
          </ac:picMkLst>
        </pc:picChg>
        <pc:picChg chg="add mod">
          <ac:chgData name="高間 文恵" userId="d3e9c8d29a52c367" providerId="LiveId" clId="{EAB5A32F-DFFD-4E22-9AB4-8FEE728946F6}" dt="2021-09-17T12:21:54.268" v="9267" actId="1076"/>
          <ac:picMkLst>
            <pc:docMk/>
            <pc:sldMk cId="1175652224" sldId="258"/>
            <ac:picMk id="33" creationId="{62589719-75B9-4106-A19B-D460862B77A6}"/>
          </ac:picMkLst>
        </pc:picChg>
        <pc:picChg chg="add mod">
          <ac:chgData name="高間 文恵" userId="d3e9c8d29a52c367" providerId="LiveId" clId="{EAB5A32F-DFFD-4E22-9AB4-8FEE728946F6}" dt="2021-09-05T07:03:48.734" v="6435" actId="571"/>
          <ac:picMkLst>
            <pc:docMk/>
            <pc:sldMk cId="1175652224" sldId="258"/>
            <ac:picMk id="34" creationId="{5B8EEC28-CA10-476B-B6E5-F55C6D0457C8}"/>
          </ac:picMkLst>
        </pc:picChg>
        <pc:picChg chg="add mod">
          <ac:chgData name="高間 文恵" userId="d3e9c8d29a52c367" providerId="LiveId" clId="{EAB5A32F-DFFD-4E22-9AB4-8FEE728946F6}" dt="2021-09-17T12:21:38.400" v="9265" actId="14100"/>
          <ac:picMkLst>
            <pc:docMk/>
            <pc:sldMk cId="1175652224" sldId="258"/>
            <ac:picMk id="35" creationId="{BCC55C6E-2E7F-461F-803E-1A9EDB62B357}"/>
          </ac:picMkLst>
        </pc:picChg>
      </pc:sldChg>
      <pc:sldChg chg="modSp new mod">
        <pc:chgData name="高間 文恵" userId="d3e9c8d29a52c367" providerId="LiveId" clId="{EAB5A32F-DFFD-4E22-9AB4-8FEE728946F6}" dt="2021-10-11T09:04:29.229" v="14612" actId="20577"/>
        <pc:sldMkLst>
          <pc:docMk/>
          <pc:sldMk cId="844187991" sldId="259"/>
        </pc:sldMkLst>
        <pc:spChg chg="mod">
          <ac:chgData name="高間 文恵" userId="d3e9c8d29a52c367" providerId="LiveId" clId="{EAB5A32F-DFFD-4E22-9AB4-8FEE728946F6}" dt="2021-10-11T09:02:53.578" v="14490" actId="20577"/>
          <ac:spMkLst>
            <pc:docMk/>
            <pc:sldMk cId="844187991" sldId="259"/>
            <ac:spMk id="2" creationId="{08E1980E-47D5-4AF1-B548-EB6291672566}"/>
          </ac:spMkLst>
        </pc:spChg>
        <pc:spChg chg="mod">
          <ac:chgData name="高間 文恵" userId="d3e9c8d29a52c367" providerId="LiveId" clId="{EAB5A32F-DFFD-4E22-9AB4-8FEE728946F6}" dt="2021-10-11T09:04:29.229" v="14612" actId="20577"/>
          <ac:spMkLst>
            <pc:docMk/>
            <pc:sldMk cId="844187991" sldId="259"/>
            <ac:spMk id="3" creationId="{E8AFF963-ACC3-498D-BB78-9E305691BB15}"/>
          </ac:spMkLst>
        </pc:spChg>
      </pc:sldChg>
      <pc:sldChg chg="addSp delSp modSp add mod ord setBg">
        <pc:chgData name="高間 文恵" userId="d3e9c8d29a52c367" providerId="LiveId" clId="{EAB5A32F-DFFD-4E22-9AB4-8FEE728946F6}" dt="2021-10-12T09:08:54.829" v="17300" actId="20577"/>
        <pc:sldMkLst>
          <pc:docMk/>
          <pc:sldMk cId="631733758" sldId="260"/>
        </pc:sldMkLst>
        <pc:spChg chg="add mod">
          <ac:chgData name="高間 文恵" userId="d3e9c8d29a52c367" providerId="LiveId" clId="{EAB5A32F-DFFD-4E22-9AB4-8FEE728946F6}" dt="2021-09-05T08:15:34.250" v="7961" actId="14100"/>
          <ac:spMkLst>
            <pc:docMk/>
            <pc:sldMk cId="631733758" sldId="260"/>
            <ac:spMk id="18" creationId="{B445FDFE-911C-4950-8478-C03E8B75756B}"/>
          </ac:spMkLst>
        </pc:spChg>
        <pc:spChg chg="mod topLvl">
          <ac:chgData name="高間 文恵" userId="d3e9c8d29a52c367" providerId="LiveId" clId="{EAB5A32F-DFFD-4E22-9AB4-8FEE728946F6}" dt="2021-09-05T12:02:57.464" v="9040" actId="164"/>
          <ac:spMkLst>
            <pc:docMk/>
            <pc:sldMk cId="631733758" sldId="260"/>
            <ac:spMk id="22" creationId="{EF7B9CE0-9CF7-403B-BDDB-C9518EB37171}"/>
          </ac:spMkLst>
        </pc:spChg>
        <pc:spChg chg="mod">
          <ac:chgData name="高間 文恵" userId="d3e9c8d29a52c367" providerId="LiveId" clId="{EAB5A32F-DFFD-4E22-9AB4-8FEE728946F6}" dt="2021-10-11T08:24:52.763" v="13520" actId="20577"/>
          <ac:spMkLst>
            <pc:docMk/>
            <pc:sldMk cId="631733758" sldId="260"/>
            <ac:spMk id="24" creationId="{2CB06135-FF55-405E-A66F-5CC5BBC7E254}"/>
          </ac:spMkLst>
        </pc:spChg>
        <pc:spChg chg="mod">
          <ac:chgData name="高間 文恵" userId="d3e9c8d29a52c367" providerId="LiveId" clId="{EAB5A32F-DFFD-4E22-9AB4-8FEE728946F6}" dt="2021-10-12T09:08:54.829" v="17300" actId="20577"/>
          <ac:spMkLst>
            <pc:docMk/>
            <pc:sldMk cId="631733758" sldId="260"/>
            <ac:spMk id="29" creationId="{82B70AA2-36A4-46A4-AB00-E86D952947F5}"/>
          </ac:spMkLst>
        </pc:spChg>
        <pc:spChg chg="mod">
          <ac:chgData name="高間 文恵" userId="d3e9c8d29a52c367" providerId="LiveId" clId="{EAB5A32F-DFFD-4E22-9AB4-8FEE728946F6}" dt="2021-10-11T08:27:14.458" v="13551" actId="20577"/>
          <ac:spMkLst>
            <pc:docMk/>
            <pc:sldMk cId="631733758" sldId="260"/>
            <ac:spMk id="30" creationId="{D7270112-A871-4B93-AEEA-E8C2DFA947D0}"/>
          </ac:spMkLst>
        </pc:spChg>
        <pc:spChg chg="mod">
          <ac:chgData name="高間 文恵" userId="d3e9c8d29a52c367" providerId="LiveId" clId="{EAB5A32F-DFFD-4E22-9AB4-8FEE728946F6}" dt="2021-10-11T08:25:26.453" v="13523" actId="20577"/>
          <ac:spMkLst>
            <pc:docMk/>
            <pc:sldMk cId="631733758" sldId="260"/>
            <ac:spMk id="31" creationId="{C70C4180-DA79-4A6D-95FD-290E2238DD26}"/>
          </ac:spMkLst>
        </pc:spChg>
        <pc:spChg chg="mod">
          <ac:chgData name="高間 文恵" userId="d3e9c8d29a52c367" providerId="LiveId" clId="{EAB5A32F-DFFD-4E22-9AB4-8FEE728946F6}" dt="2021-09-05T08:04:46.054" v="7794" actId="1076"/>
          <ac:spMkLst>
            <pc:docMk/>
            <pc:sldMk cId="631733758" sldId="260"/>
            <ac:spMk id="33" creationId="{9A0AA0E9-44E2-4A23-8BBF-C63B23A8600F}"/>
          </ac:spMkLst>
        </pc:spChg>
        <pc:spChg chg="mod">
          <ac:chgData name="高間 文恵" userId="d3e9c8d29a52c367" providerId="LiveId" clId="{EAB5A32F-DFFD-4E22-9AB4-8FEE728946F6}" dt="2021-09-05T08:14:17.421" v="7936"/>
          <ac:spMkLst>
            <pc:docMk/>
            <pc:sldMk cId="631733758" sldId="260"/>
            <ac:spMk id="35" creationId="{27C2E338-5D23-4B4E-B359-CD8E078A0D89}"/>
          </ac:spMkLst>
        </pc:spChg>
        <pc:spChg chg="mod">
          <ac:chgData name="高間 文恵" userId="d3e9c8d29a52c367" providerId="LiveId" clId="{EAB5A32F-DFFD-4E22-9AB4-8FEE728946F6}" dt="2021-09-23T03:05:52.788" v="11342" actId="20577"/>
          <ac:spMkLst>
            <pc:docMk/>
            <pc:sldMk cId="631733758" sldId="260"/>
            <ac:spMk id="38" creationId="{DE0DE0C6-C649-41C9-9092-8CF474A92CA4}"/>
          </ac:spMkLst>
        </pc:spChg>
        <pc:grpChg chg="add mod">
          <ac:chgData name="高間 文恵" userId="d3e9c8d29a52c367" providerId="LiveId" clId="{EAB5A32F-DFFD-4E22-9AB4-8FEE728946F6}" dt="2021-09-05T12:03:10.330" v="9043" actId="1076"/>
          <ac:grpSpMkLst>
            <pc:docMk/>
            <pc:sldMk cId="631733758" sldId="260"/>
            <ac:grpSpMk id="12" creationId="{6F46BA73-ED44-416E-9C20-7927E8960D3A}"/>
          </ac:grpSpMkLst>
        </pc:grpChg>
        <pc:grpChg chg="del">
          <ac:chgData name="高間 文恵" userId="d3e9c8d29a52c367" providerId="LiveId" clId="{EAB5A32F-DFFD-4E22-9AB4-8FEE728946F6}" dt="2021-09-05T08:17:24.091" v="7963" actId="165"/>
          <ac:grpSpMkLst>
            <pc:docMk/>
            <pc:sldMk cId="631733758" sldId="260"/>
            <ac:grpSpMk id="23" creationId="{190B7EB2-8782-4AAD-8E56-89C7F80EDF8C}"/>
          </ac:grpSpMkLst>
        </pc:grpChg>
        <pc:picChg chg="add del mod">
          <ac:chgData name="高間 文恵" userId="d3e9c8d29a52c367" providerId="LiveId" clId="{EAB5A32F-DFFD-4E22-9AB4-8FEE728946F6}" dt="2021-10-11T00:46:31.426" v="12829" actId="478"/>
          <ac:picMkLst>
            <pc:docMk/>
            <pc:sldMk cId="631733758" sldId="260"/>
            <ac:picMk id="3" creationId="{400570E1-CCC3-4292-BC1B-FED97B2DF397}"/>
          </ac:picMkLst>
        </pc:picChg>
        <pc:picChg chg="add del mod">
          <ac:chgData name="高間 文恵" userId="d3e9c8d29a52c367" providerId="LiveId" clId="{EAB5A32F-DFFD-4E22-9AB4-8FEE728946F6}" dt="2021-10-11T00:47:38.080" v="12862" actId="478"/>
          <ac:picMkLst>
            <pc:docMk/>
            <pc:sldMk cId="631733758" sldId="260"/>
            <ac:picMk id="4" creationId="{E5E12A78-1410-4AFA-B454-31BE2D42347A}"/>
          </ac:picMkLst>
        </pc:picChg>
        <pc:picChg chg="add del mod">
          <ac:chgData name="高間 文恵" userId="d3e9c8d29a52c367" providerId="LiveId" clId="{EAB5A32F-DFFD-4E22-9AB4-8FEE728946F6}" dt="2021-10-11T00:46:33.998" v="12830" actId="478"/>
          <ac:picMkLst>
            <pc:docMk/>
            <pc:sldMk cId="631733758" sldId="260"/>
            <ac:picMk id="5" creationId="{609D8102-4C95-4E58-A251-EBAB667344B3}"/>
          </ac:picMkLst>
        </pc:picChg>
        <pc:picChg chg="add mod">
          <ac:chgData name="高間 文恵" userId="d3e9c8d29a52c367" providerId="LiveId" clId="{EAB5A32F-DFFD-4E22-9AB4-8FEE728946F6}" dt="2021-10-11T08:26:17.193" v="13526" actId="14100"/>
          <ac:picMkLst>
            <pc:docMk/>
            <pc:sldMk cId="631733758" sldId="260"/>
            <ac:picMk id="6" creationId="{5E33F230-89A3-44FF-A464-A1B4983DB111}"/>
          </ac:picMkLst>
        </pc:picChg>
        <pc:picChg chg="add del mod">
          <ac:chgData name="高間 文恵" userId="d3e9c8d29a52c367" providerId="LiveId" clId="{EAB5A32F-DFFD-4E22-9AB4-8FEE728946F6}" dt="2021-10-11T00:46:36.587" v="12831" actId="478"/>
          <ac:picMkLst>
            <pc:docMk/>
            <pc:sldMk cId="631733758" sldId="260"/>
            <ac:picMk id="7" creationId="{2266B194-9A23-411D-A4BD-973A0B9945F6}"/>
          </ac:picMkLst>
        </pc:picChg>
        <pc:picChg chg="mod topLvl">
          <ac:chgData name="高間 文恵" userId="d3e9c8d29a52c367" providerId="LiveId" clId="{EAB5A32F-DFFD-4E22-9AB4-8FEE728946F6}" dt="2021-09-05T12:02:57.464" v="9040" actId="164"/>
          <ac:picMkLst>
            <pc:docMk/>
            <pc:sldMk cId="631733758" sldId="260"/>
            <ac:picMk id="9" creationId="{00EB3834-7255-4EE9-92B2-5CCCB25917B4}"/>
          </ac:picMkLst>
        </pc:picChg>
        <pc:picChg chg="add del mod">
          <ac:chgData name="高間 文恵" userId="d3e9c8d29a52c367" providerId="LiveId" clId="{EAB5A32F-DFFD-4E22-9AB4-8FEE728946F6}" dt="2021-09-23T03:15:07.698" v="11396" actId="478"/>
          <ac:picMkLst>
            <pc:docMk/>
            <pc:sldMk cId="631733758" sldId="260"/>
            <ac:picMk id="10" creationId="{44331CC7-1856-42FD-A5A3-72CC58E8AEA9}"/>
          </ac:picMkLst>
        </pc:picChg>
        <pc:picChg chg="mod topLvl">
          <ac:chgData name="高間 文恵" userId="d3e9c8d29a52c367" providerId="LiveId" clId="{EAB5A32F-DFFD-4E22-9AB4-8FEE728946F6}" dt="2021-09-05T12:02:57.464" v="9040" actId="164"/>
          <ac:picMkLst>
            <pc:docMk/>
            <pc:sldMk cId="631733758" sldId="260"/>
            <ac:picMk id="11" creationId="{926F138B-FD47-4235-9B8B-A7CDE2C9571C}"/>
          </ac:picMkLst>
        </pc:picChg>
        <pc:picChg chg="del">
          <ac:chgData name="高間 文恵" userId="d3e9c8d29a52c367" providerId="LiveId" clId="{EAB5A32F-DFFD-4E22-9AB4-8FEE728946F6}" dt="2021-09-05T08:27:56.545" v="7966" actId="478"/>
          <ac:picMkLst>
            <pc:docMk/>
            <pc:sldMk cId="631733758" sldId="260"/>
            <ac:picMk id="40" creationId="{B62D7CE3-8C8C-4974-83D1-6E940C4185DA}"/>
          </ac:picMkLst>
        </pc:picChg>
        <pc:picChg chg="del">
          <ac:chgData name="高間 文恵" userId="d3e9c8d29a52c367" providerId="LiveId" clId="{EAB5A32F-DFFD-4E22-9AB4-8FEE728946F6}" dt="2021-10-11T00:46:27.993" v="12828" actId="478"/>
          <ac:picMkLst>
            <pc:docMk/>
            <pc:sldMk cId="631733758" sldId="260"/>
            <ac:picMk id="42" creationId="{96AD56F5-912C-4D56-8876-53A9C72F5184}"/>
          </ac:picMkLst>
        </pc:picChg>
        <pc:picChg chg="del">
          <ac:chgData name="高間 文恵" userId="d3e9c8d29a52c367" providerId="LiveId" clId="{EAB5A32F-DFFD-4E22-9AB4-8FEE728946F6}" dt="2021-09-05T08:27:59.260" v="7967" actId="478"/>
          <ac:picMkLst>
            <pc:docMk/>
            <pc:sldMk cId="631733758" sldId="260"/>
            <ac:picMk id="44" creationId="{C648988D-FA44-4D15-9964-3415C24AFE97}"/>
          </ac:picMkLst>
        </pc:picChg>
        <pc:picChg chg="del">
          <ac:chgData name="高間 文恵" userId="d3e9c8d29a52c367" providerId="LiveId" clId="{EAB5A32F-DFFD-4E22-9AB4-8FEE728946F6}" dt="2021-09-05T08:28:01.631" v="7968" actId="478"/>
          <ac:picMkLst>
            <pc:docMk/>
            <pc:sldMk cId="631733758" sldId="260"/>
            <ac:picMk id="46" creationId="{BDE6FB66-5C6C-4CFB-95A0-DE7F49C7055F}"/>
          </ac:picMkLst>
        </pc:picChg>
      </pc:sldChg>
      <pc:sldChg chg="new del">
        <pc:chgData name="高間 文恵" userId="d3e9c8d29a52c367" providerId="LiveId" clId="{EAB5A32F-DFFD-4E22-9AB4-8FEE728946F6}" dt="2021-09-05T07:42:19.705" v="7056" actId="2696"/>
        <pc:sldMkLst>
          <pc:docMk/>
          <pc:sldMk cId="2946559475" sldId="260"/>
        </pc:sldMkLst>
      </pc:sldChg>
      <pc:sldChg chg="delSp modSp new mod">
        <pc:chgData name="高間 文恵" userId="d3e9c8d29a52c367" providerId="LiveId" clId="{EAB5A32F-DFFD-4E22-9AB4-8FEE728946F6}" dt="2021-10-11T09:05:23.499" v="14639" actId="20577"/>
        <pc:sldMkLst>
          <pc:docMk/>
          <pc:sldMk cId="3279935049" sldId="261"/>
        </pc:sldMkLst>
        <pc:spChg chg="del">
          <ac:chgData name="高間 文恵" userId="d3e9c8d29a52c367" providerId="LiveId" clId="{EAB5A32F-DFFD-4E22-9AB4-8FEE728946F6}" dt="2021-09-17T23:57:32.439" v="9746" actId="478"/>
          <ac:spMkLst>
            <pc:docMk/>
            <pc:sldMk cId="3279935049" sldId="261"/>
            <ac:spMk id="2" creationId="{EF0CC69D-70E1-4E4F-B0F7-C1BB6739586E}"/>
          </ac:spMkLst>
        </pc:spChg>
        <pc:spChg chg="mod">
          <ac:chgData name="高間 文恵" userId="d3e9c8d29a52c367" providerId="LiveId" clId="{EAB5A32F-DFFD-4E22-9AB4-8FEE728946F6}" dt="2021-10-11T09:05:23.499" v="14639" actId="20577"/>
          <ac:spMkLst>
            <pc:docMk/>
            <pc:sldMk cId="3279935049" sldId="261"/>
            <ac:spMk id="3" creationId="{C343244B-927E-4DB2-B6E5-E1C6C104ECAC}"/>
          </ac:spMkLst>
        </pc:spChg>
      </pc:sldChg>
      <pc:sldChg chg="modSp add del mod ord">
        <pc:chgData name="高間 文恵" userId="d3e9c8d29a52c367" providerId="LiveId" clId="{EAB5A32F-DFFD-4E22-9AB4-8FEE728946F6}" dt="2021-10-01T14:05:30.645" v="11469" actId="2696"/>
        <pc:sldMkLst>
          <pc:docMk/>
          <pc:sldMk cId="3542565530" sldId="262"/>
        </pc:sldMkLst>
        <pc:spChg chg="mod">
          <ac:chgData name="高間 文恵" userId="d3e9c8d29a52c367" providerId="LiveId" clId="{EAB5A32F-DFFD-4E22-9AB4-8FEE728946F6}" dt="2021-09-23T03:16:41.556" v="11412" actId="27636"/>
          <ac:spMkLst>
            <pc:docMk/>
            <pc:sldMk cId="3542565530" sldId="262"/>
            <ac:spMk id="2" creationId="{757B7DAE-1155-4277-A331-16AECC8D9BED}"/>
          </ac:spMkLst>
        </pc:spChg>
        <pc:spChg chg="mod">
          <ac:chgData name="高間 文恵" userId="d3e9c8d29a52c367" providerId="LiveId" clId="{EAB5A32F-DFFD-4E22-9AB4-8FEE728946F6}" dt="2021-10-01T14:04:58.901" v="11467" actId="20577"/>
          <ac:spMkLst>
            <pc:docMk/>
            <pc:sldMk cId="3542565530" sldId="262"/>
            <ac:spMk id="3" creationId="{1FF6B752-85E6-48D9-A0C4-18DB158512FA}"/>
          </ac:spMkLst>
        </pc:spChg>
      </pc:sldChg>
      <pc:sldChg chg="modSp add mod ord">
        <pc:chgData name="高間 文恵" userId="d3e9c8d29a52c367" providerId="LiveId" clId="{EAB5A32F-DFFD-4E22-9AB4-8FEE728946F6}" dt="2021-09-23T03:17:58.253" v="11432" actId="20577"/>
        <pc:sldMkLst>
          <pc:docMk/>
          <pc:sldMk cId="766110360" sldId="263"/>
        </pc:sldMkLst>
        <pc:spChg chg="mod">
          <ac:chgData name="高間 文恵" userId="d3e9c8d29a52c367" providerId="LiveId" clId="{EAB5A32F-DFFD-4E22-9AB4-8FEE728946F6}" dt="2021-09-23T03:17:27.309" v="11425" actId="20577"/>
          <ac:spMkLst>
            <pc:docMk/>
            <pc:sldMk cId="766110360" sldId="263"/>
            <ac:spMk id="14" creationId="{35F12FAF-E1CE-4293-9EF8-386FDC097019}"/>
          </ac:spMkLst>
        </pc:spChg>
        <pc:spChg chg="mod">
          <ac:chgData name="高間 文恵" userId="d3e9c8d29a52c367" providerId="LiveId" clId="{EAB5A32F-DFFD-4E22-9AB4-8FEE728946F6}" dt="2021-09-23T03:17:58.253" v="11432" actId="20577"/>
          <ac:spMkLst>
            <pc:docMk/>
            <pc:sldMk cId="766110360" sldId="263"/>
            <ac:spMk id="31" creationId="{368C53B1-74DE-47B7-9661-5EE94E70CB8F}"/>
          </ac:spMkLst>
        </pc:spChg>
      </pc:sldChg>
      <pc:sldChg chg="addSp delSp modSp add mod">
        <pc:chgData name="高間 文恵" userId="d3e9c8d29a52c367" providerId="LiveId" clId="{EAB5A32F-DFFD-4E22-9AB4-8FEE728946F6}" dt="2021-10-11T09:02:13.965" v="14487" actId="478"/>
        <pc:sldMkLst>
          <pc:docMk/>
          <pc:sldMk cId="1845675135" sldId="264"/>
        </pc:sldMkLst>
        <pc:spChg chg="mod">
          <ac:chgData name="高間 文恵" userId="d3e9c8d29a52c367" providerId="LiveId" clId="{EAB5A32F-DFFD-4E22-9AB4-8FEE728946F6}" dt="2021-10-11T08:59:17.651" v="14477" actId="1076"/>
          <ac:spMkLst>
            <pc:docMk/>
            <pc:sldMk cId="1845675135" sldId="264"/>
            <ac:spMk id="3" creationId="{1FF6B752-85E6-48D9-A0C4-18DB158512FA}"/>
          </ac:spMkLst>
        </pc:spChg>
        <pc:spChg chg="mod">
          <ac:chgData name="高間 文恵" userId="d3e9c8d29a52c367" providerId="LiveId" clId="{EAB5A32F-DFFD-4E22-9AB4-8FEE728946F6}" dt="2021-10-11T08:54:25.361" v="14461" actId="14100"/>
          <ac:spMkLst>
            <pc:docMk/>
            <pc:sldMk cId="1845675135" sldId="264"/>
            <ac:spMk id="4" creationId="{7C5E5B86-AC76-41A3-AF26-FB3FA3B3C69C}"/>
          </ac:spMkLst>
        </pc:spChg>
        <pc:spChg chg="del">
          <ac:chgData name="高間 文恵" userId="d3e9c8d29a52c367" providerId="LiveId" clId="{EAB5A32F-DFFD-4E22-9AB4-8FEE728946F6}" dt="2021-10-01T14:08:50.070" v="11525" actId="478"/>
          <ac:spMkLst>
            <pc:docMk/>
            <pc:sldMk cId="1845675135" sldId="264"/>
            <ac:spMk id="5" creationId="{B7340760-49E3-4E5F-8867-72D474E23B5C}"/>
          </ac:spMkLst>
        </pc:spChg>
        <pc:spChg chg="mod">
          <ac:chgData name="高間 文恵" userId="d3e9c8d29a52c367" providerId="LiveId" clId="{EAB5A32F-DFFD-4E22-9AB4-8FEE728946F6}" dt="2021-10-11T08:33:17.722" v="13961" actId="1076"/>
          <ac:spMkLst>
            <pc:docMk/>
            <pc:sldMk cId="1845675135" sldId="264"/>
            <ac:spMk id="6" creationId="{24244AD3-768A-4EE3-A5DB-A156C82EB3ED}"/>
          </ac:spMkLst>
        </pc:spChg>
        <pc:spChg chg="del">
          <ac:chgData name="高間 文恵" userId="d3e9c8d29a52c367" providerId="LiveId" clId="{EAB5A32F-DFFD-4E22-9AB4-8FEE728946F6}" dt="2021-10-01T14:09:36.510" v="11532" actId="478"/>
          <ac:spMkLst>
            <pc:docMk/>
            <pc:sldMk cId="1845675135" sldId="264"/>
            <ac:spMk id="7" creationId="{71D4F45B-1BAF-42CC-AF33-FB76D600C1C5}"/>
          </ac:spMkLst>
        </pc:spChg>
        <pc:spChg chg="mod">
          <ac:chgData name="高間 文恵" userId="d3e9c8d29a52c367" providerId="LiveId" clId="{EAB5A32F-DFFD-4E22-9AB4-8FEE728946F6}" dt="2021-10-11T08:54:38.728" v="14463" actId="20577"/>
          <ac:spMkLst>
            <pc:docMk/>
            <pc:sldMk cId="1845675135" sldId="264"/>
            <ac:spMk id="8" creationId="{A723204B-B2CE-4022-9783-0036633DEB99}"/>
          </ac:spMkLst>
        </pc:spChg>
        <pc:spChg chg="mod">
          <ac:chgData name="高間 文恵" userId="d3e9c8d29a52c367" providerId="LiveId" clId="{EAB5A32F-DFFD-4E22-9AB4-8FEE728946F6}" dt="2021-10-11T09:01:45.908" v="14483" actId="14100"/>
          <ac:spMkLst>
            <pc:docMk/>
            <pc:sldMk cId="1845675135" sldId="264"/>
            <ac:spMk id="9" creationId="{751EA50F-5F48-40BC-A213-1B81B25E66FC}"/>
          </ac:spMkLst>
        </pc:spChg>
        <pc:spChg chg="mod">
          <ac:chgData name="高間 文恵" userId="d3e9c8d29a52c367" providerId="LiveId" clId="{EAB5A32F-DFFD-4E22-9AB4-8FEE728946F6}" dt="2021-10-11T08:57:19.180" v="14470" actId="20577"/>
          <ac:spMkLst>
            <pc:docMk/>
            <pc:sldMk cId="1845675135" sldId="264"/>
            <ac:spMk id="10" creationId="{C2B6D351-496C-4980-BBBF-0402778C89E1}"/>
          </ac:spMkLst>
        </pc:spChg>
        <pc:spChg chg="add del mod">
          <ac:chgData name="高間 文恵" userId="d3e9c8d29a52c367" providerId="LiveId" clId="{EAB5A32F-DFFD-4E22-9AB4-8FEE728946F6}" dt="2021-10-11T09:02:07.335" v="14486" actId="478"/>
          <ac:spMkLst>
            <pc:docMk/>
            <pc:sldMk cId="1845675135" sldId="264"/>
            <ac:spMk id="11" creationId="{FE2BC17E-6DF2-4375-986D-187F4295D52A}"/>
          </ac:spMkLst>
        </pc:spChg>
        <pc:spChg chg="add mod">
          <ac:chgData name="高間 文恵" userId="d3e9c8d29a52c367" providerId="LiveId" clId="{EAB5A32F-DFFD-4E22-9AB4-8FEE728946F6}" dt="2021-10-11T08:52:40.397" v="14451" actId="20577"/>
          <ac:spMkLst>
            <pc:docMk/>
            <pc:sldMk cId="1845675135" sldId="264"/>
            <ac:spMk id="16" creationId="{BD68F02E-A7F9-43C0-8E2C-91D239818962}"/>
          </ac:spMkLst>
        </pc:spChg>
        <pc:spChg chg="add del mod">
          <ac:chgData name="高間 文恵" userId="d3e9c8d29a52c367" providerId="LiveId" clId="{EAB5A32F-DFFD-4E22-9AB4-8FEE728946F6}" dt="2021-10-11T09:02:13.965" v="14487" actId="478"/>
          <ac:spMkLst>
            <pc:docMk/>
            <pc:sldMk cId="1845675135" sldId="264"/>
            <ac:spMk id="23" creationId="{A7A2B829-0026-4E35-9A19-DF20EF8EFD93}"/>
          </ac:spMkLst>
        </pc:spChg>
        <pc:picChg chg="add mod">
          <ac:chgData name="高間 文恵" userId="d3e9c8d29a52c367" providerId="LiveId" clId="{EAB5A32F-DFFD-4E22-9AB4-8FEE728946F6}" dt="2021-10-11T08:57:23.197" v="14471" actId="1076"/>
          <ac:picMkLst>
            <pc:docMk/>
            <pc:sldMk cId="1845675135" sldId="264"/>
            <ac:picMk id="7" creationId="{239E05A1-A86B-4919-9F0F-C3D49DA8A53D}"/>
          </ac:picMkLst>
        </pc:picChg>
        <pc:picChg chg="del">
          <ac:chgData name="高間 文恵" userId="d3e9c8d29a52c367" providerId="LiveId" clId="{EAB5A32F-DFFD-4E22-9AB4-8FEE728946F6}" dt="2021-10-01T14:11:04.624" v="11545" actId="478"/>
          <ac:picMkLst>
            <pc:docMk/>
            <pc:sldMk cId="1845675135" sldId="264"/>
            <ac:picMk id="12" creationId="{7AC9A36F-484F-43B3-AF4D-1862A3658A6E}"/>
          </ac:picMkLst>
        </pc:picChg>
        <pc:picChg chg="add mod">
          <ac:chgData name="高間 文恵" userId="d3e9c8d29a52c367" providerId="LiveId" clId="{EAB5A32F-DFFD-4E22-9AB4-8FEE728946F6}" dt="2021-10-11T08:59:16.093" v="14476" actId="1076"/>
          <ac:picMkLst>
            <pc:docMk/>
            <pc:sldMk cId="1845675135" sldId="264"/>
            <ac:picMk id="13" creationId="{D647338B-7BC3-4C6F-B8C4-AB04E904D033}"/>
          </ac:picMkLst>
        </pc:picChg>
        <pc:picChg chg="del mod">
          <ac:chgData name="高間 文恵" userId="d3e9c8d29a52c367" providerId="LiveId" clId="{EAB5A32F-DFFD-4E22-9AB4-8FEE728946F6}" dt="2021-10-11T08:30:49.570" v="13771" actId="478"/>
          <ac:picMkLst>
            <pc:docMk/>
            <pc:sldMk cId="1845675135" sldId="264"/>
            <ac:picMk id="14" creationId="{EB20C745-E29F-4620-9CE3-2429730F4008}"/>
          </ac:picMkLst>
        </pc:picChg>
        <pc:picChg chg="add mod">
          <ac:chgData name="高間 文恵" userId="d3e9c8d29a52c367" providerId="LiveId" clId="{EAB5A32F-DFFD-4E22-9AB4-8FEE728946F6}" dt="2021-10-11T08:52:56.554" v="14453" actId="1076"/>
          <ac:picMkLst>
            <pc:docMk/>
            <pc:sldMk cId="1845675135" sldId="264"/>
            <ac:picMk id="17" creationId="{9872B3D6-CBE4-4AE5-91AE-1822EC882E1A}"/>
          </ac:picMkLst>
        </pc:picChg>
        <pc:picChg chg="del mod">
          <ac:chgData name="高間 文恵" userId="d3e9c8d29a52c367" providerId="LiveId" clId="{EAB5A32F-DFFD-4E22-9AB4-8FEE728946F6}" dt="2021-10-11T08:28:58.638" v="13570" actId="478"/>
          <ac:picMkLst>
            <pc:docMk/>
            <pc:sldMk cId="1845675135" sldId="264"/>
            <ac:picMk id="18" creationId="{4A406B17-E028-4C5D-B2CE-C7526C9FAC15}"/>
          </ac:picMkLst>
        </pc:picChg>
        <pc:picChg chg="add mod">
          <ac:chgData name="高間 文恵" userId="d3e9c8d29a52c367" providerId="LiveId" clId="{EAB5A32F-DFFD-4E22-9AB4-8FEE728946F6}" dt="2021-10-11T08:53:40.516" v="14458" actId="1076"/>
          <ac:picMkLst>
            <pc:docMk/>
            <pc:sldMk cId="1845675135" sldId="264"/>
            <ac:picMk id="19" creationId="{7B7E803F-7D16-45F2-A158-67076841DC78}"/>
          </ac:picMkLst>
        </pc:picChg>
        <pc:picChg chg="del mod">
          <ac:chgData name="高間 文恵" userId="d3e9c8d29a52c367" providerId="LiveId" clId="{EAB5A32F-DFFD-4E22-9AB4-8FEE728946F6}" dt="2021-10-11T08:28:54.569" v="13569" actId="478"/>
          <ac:picMkLst>
            <pc:docMk/>
            <pc:sldMk cId="1845675135" sldId="264"/>
            <ac:picMk id="20" creationId="{E6D7A313-B8A4-45EA-9CB2-75F4137FA672}"/>
          </ac:picMkLst>
        </pc:picChg>
        <pc:picChg chg="add mod">
          <ac:chgData name="高間 文恵" userId="d3e9c8d29a52c367" providerId="LiveId" clId="{EAB5A32F-DFFD-4E22-9AB4-8FEE728946F6}" dt="2021-10-11T09:01:53.844" v="14485" actId="1076"/>
          <ac:picMkLst>
            <pc:docMk/>
            <pc:sldMk cId="1845675135" sldId="264"/>
            <ac:picMk id="21" creationId="{385E3A25-E2AA-4F62-B558-8DEB06F1DF4F}"/>
          </ac:picMkLst>
        </pc:picChg>
        <pc:picChg chg="del mod">
          <ac:chgData name="高間 文恵" userId="d3e9c8d29a52c367" providerId="LiveId" clId="{EAB5A32F-DFFD-4E22-9AB4-8FEE728946F6}" dt="2021-10-11T08:29:59.079" v="13761" actId="478"/>
          <ac:picMkLst>
            <pc:docMk/>
            <pc:sldMk cId="1845675135" sldId="264"/>
            <ac:picMk id="22" creationId="{902A5D9C-3631-492A-B7B2-A0E1BC3CD45F}"/>
          </ac:picMkLst>
        </pc:picChg>
        <pc:picChg chg="del mod">
          <ac:chgData name="高間 文恵" userId="d3e9c8d29a52c367" providerId="LiveId" clId="{EAB5A32F-DFFD-4E22-9AB4-8FEE728946F6}" dt="2021-10-01T14:11:01.890" v="11544" actId="478"/>
          <ac:picMkLst>
            <pc:docMk/>
            <pc:sldMk cId="1845675135" sldId="264"/>
            <ac:picMk id="24" creationId="{A5C6381F-B8A8-4D1F-A445-A1CDCF720B66}"/>
          </ac:picMkLst>
        </pc:picChg>
        <pc:picChg chg="del">
          <ac:chgData name="高間 文恵" userId="d3e9c8d29a52c367" providerId="LiveId" clId="{EAB5A32F-DFFD-4E22-9AB4-8FEE728946F6}" dt="2021-10-01T14:09:33.570" v="11531" actId="478"/>
          <ac:picMkLst>
            <pc:docMk/>
            <pc:sldMk cId="1845675135" sldId="264"/>
            <ac:picMk id="26" creationId="{C289B230-DE79-40F8-A6BD-E744BDC9A497}"/>
          </ac:picMkLst>
        </pc:picChg>
        <pc:picChg chg="del">
          <ac:chgData name="高間 文恵" userId="d3e9c8d29a52c367" providerId="LiveId" clId="{EAB5A32F-DFFD-4E22-9AB4-8FEE728946F6}" dt="2021-10-01T14:08:46.292" v="11524" actId="478"/>
          <ac:picMkLst>
            <pc:docMk/>
            <pc:sldMk cId="1845675135" sldId="264"/>
            <ac:picMk id="28" creationId="{C0EF0742-1485-45D7-9FE9-FC4516B9D5BA}"/>
          </ac:picMkLst>
        </pc:picChg>
        <pc:picChg chg="mod">
          <ac:chgData name="高間 文恵" userId="d3e9c8d29a52c367" providerId="LiveId" clId="{EAB5A32F-DFFD-4E22-9AB4-8FEE728946F6}" dt="2021-10-11T08:31:09.085" v="13776" actId="1076"/>
          <ac:picMkLst>
            <pc:docMk/>
            <pc:sldMk cId="1845675135" sldId="264"/>
            <ac:picMk id="32" creationId="{8BD7BE1B-5B3C-4EB6-9FE6-B6A6F776E7A1}"/>
          </ac:picMkLst>
        </pc:picChg>
        <pc:picChg chg="mod">
          <ac:chgData name="高間 文恵" userId="d3e9c8d29a52c367" providerId="LiveId" clId="{EAB5A32F-DFFD-4E22-9AB4-8FEE728946F6}" dt="2021-10-11T08:51:24.604" v="14446" actId="1076"/>
          <ac:picMkLst>
            <pc:docMk/>
            <pc:sldMk cId="1845675135" sldId="264"/>
            <ac:picMk id="33" creationId="{62589719-75B9-4106-A19B-D460862B77A6}"/>
          </ac:picMkLst>
        </pc:picChg>
        <pc:picChg chg="del">
          <ac:chgData name="高間 文恵" userId="d3e9c8d29a52c367" providerId="LiveId" clId="{EAB5A32F-DFFD-4E22-9AB4-8FEE728946F6}" dt="2021-10-01T14:09:30.546" v="11530" actId="478"/>
          <ac:picMkLst>
            <pc:docMk/>
            <pc:sldMk cId="1845675135" sldId="264"/>
            <ac:picMk id="34" creationId="{5B8EEC28-CA10-476B-B6E5-F55C6D0457C8}"/>
          </ac:picMkLst>
        </pc:picChg>
        <pc:picChg chg="mod">
          <ac:chgData name="高間 文恵" userId="d3e9c8d29a52c367" providerId="LiveId" clId="{EAB5A32F-DFFD-4E22-9AB4-8FEE728946F6}" dt="2021-10-11T08:51:39.942" v="14448" actId="688"/>
          <ac:picMkLst>
            <pc:docMk/>
            <pc:sldMk cId="1845675135" sldId="264"/>
            <ac:picMk id="35" creationId="{BCC55C6E-2E7F-461F-803E-1A9EDB62B357}"/>
          </ac:picMkLst>
        </pc:picChg>
      </pc:sldChg>
      <pc:sldChg chg="addSp delSp modSp new mod">
        <pc:chgData name="高間 文恵" userId="d3e9c8d29a52c367" providerId="LiveId" clId="{EAB5A32F-DFFD-4E22-9AB4-8FEE728946F6}" dt="2021-10-11T06:33:20.913" v="13412" actId="1076"/>
        <pc:sldMkLst>
          <pc:docMk/>
          <pc:sldMk cId="3233230389" sldId="265"/>
        </pc:sldMkLst>
        <pc:spChg chg="del mod">
          <ac:chgData name="高間 文恵" userId="d3e9c8d29a52c367" providerId="LiveId" clId="{EAB5A32F-DFFD-4E22-9AB4-8FEE728946F6}" dt="2021-10-11T06:30:25.630" v="13403" actId="478"/>
          <ac:spMkLst>
            <pc:docMk/>
            <pc:sldMk cId="3233230389" sldId="265"/>
            <ac:spMk id="2" creationId="{5999E1C4-ECE6-424F-89ED-9EB04CC839E5}"/>
          </ac:spMkLst>
        </pc:spChg>
        <pc:spChg chg="del">
          <ac:chgData name="高間 文恵" userId="d3e9c8d29a52c367" providerId="LiveId" clId="{EAB5A32F-DFFD-4E22-9AB4-8FEE728946F6}" dt="2021-10-11T06:30:28.014" v="13404" actId="478"/>
          <ac:spMkLst>
            <pc:docMk/>
            <pc:sldMk cId="3233230389" sldId="265"/>
            <ac:spMk id="3" creationId="{D5EA9B69-24CE-4B1F-8F90-8E52C6548AF2}"/>
          </ac:spMkLst>
        </pc:spChg>
        <pc:picChg chg="add del mod">
          <ac:chgData name="高間 文恵" userId="d3e9c8d29a52c367" providerId="LiveId" clId="{EAB5A32F-DFFD-4E22-9AB4-8FEE728946F6}" dt="2021-10-11T06:32:07.386" v="13409" actId="478"/>
          <ac:picMkLst>
            <pc:docMk/>
            <pc:sldMk cId="3233230389" sldId="265"/>
            <ac:picMk id="4" creationId="{5ECBF764-6A19-4FF5-BCB3-1A4024B256BD}"/>
          </ac:picMkLst>
        </pc:picChg>
        <pc:picChg chg="add mod">
          <ac:chgData name="高間 文恵" userId="d3e9c8d29a52c367" providerId="LiveId" clId="{EAB5A32F-DFFD-4E22-9AB4-8FEE728946F6}" dt="2021-10-11T06:33:20.913" v="13412" actId="1076"/>
          <ac:picMkLst>
            <pc:docMk/>
            <pc:sldMk cId="3233230389" sldId="265"/>
            <ac:picMk id="6" creationId="{AB8FBE18-2D09-4E03-AD13-AC4A018D1441}"/>
          </ac:picMkLst>
        </pc:picChg>
      </pc:sldChg>
      <pc:sldChg chg="modSp add mod">
        <pc:chgData name="高間 文恵" userId="d3e9c8d29a52c367" providerId="LiveId" clId="{EAB5A32F-DFFD-4E22-9AB4-8FEE728946F6}" dt="2021-10-11T09:52:39.914" v="16512" actId="20577"/>
        <pc:sldMkLst>
          <pc:docMk/>
          <pc:sldMk cId="2770130041" sldId="266"/>
        </pc:sldMkLst>
        <pc:spChg chg="mod">
          <ac:chgData name="高間 文恵" userId="d3e9c8d29a52c367" providerId="LiveId" clId="{EAB5A32F-DFFD-4E22-9AB4-8FEE728946F6}" dt="2021-10-11T09:52:39.914" v="16512" actId="20577"/>
          <ac:spMkLst>
            <pc:docMk/>
            <pc:sldMk cId="2770130041" sldId="266"/>
            <ac:spMk id="3" creationId="{C343244B-927E-4DB2-B6E5-E1C6C104ECAC}"/>
          </ac:spMkLst>
        </pc:spChg>
      </pc:sldChg>
      <pc:sldChg chg="delSp modSp new mod">
        <pc:chgData name="高間 文恵" userId="d3e9c8d29a52c367" providerId="LiveId" clId="{EAB5A32F-DFFD-4E22-9AB4-8FEE728946F6}" dt="2021-10-11T10:07:26.562" v="17292" actId="20577"/>
        <pc:sldMkLst>
          <pc:docMk/>
          <pc:sldMk cId="3459357868" sldId="267"/>
        </pc:sldMkLst>
        <pc:spChg chg="del mod">
          <ac:chgData name="高間 文恵" userId="d3e9c8d29a52c367" providerId="LiveId" clId="{EAB5A32F-DFFD-4E22-9AB4-8FEE728946F6}" dt="2021-10-11T09:54:04.970" v="16515" actId="478"/>
          <ac:spMkLst>
            <pc:docMk/>
            <pc:sldMk cId="3459357868" sldId="267"/>
            <ac:spMk id="2" creationId="{1586179B-2B94-46BF-8E31-65E133E84AED}"/>
          </ac:spMkLst>
        </pc:spChg>
        <pc:spChg chg="mod">
          <ac:chgData name="高間 文恵" userId="d3e9c8d29a52c367" providerId="LiveId" clId="{EAB5A32F-DFFD-4E22-9AB4-8FEE728946F6}" dt="2021-10-11T10:07:26.562" v="17292" actId="20577"/>
          <ac:spMkLst>
            <pc:docMk/>
            <pc:sldMk cId="3459357868" sldId="267"/>
            <ac:spMk id="3" creationId="{926FAAD0-5E8C-4581-B45F-305020999F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16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90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5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15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4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43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57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8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11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85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79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5BA93-29CF-4A98-A7EE-A281E815B92C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C124-F33D-44D3-A0AB-71B7BB5949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04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F46BA73-ED44-416E-9C20-7927E8960D3A}"/>
              </a:ext>
            </a:extLst>
          </p:cNvPr>
          <p:cNvGrpSpPr/>
          <p:nvPr/>
        </p:nvGrpSpPr>
        <p:grpSpPr>
          <a:xfrm>
            <a:off x="3742711" y="6690207"/>
            <a:ext cx="2957973" cy="2013313"/>
            <a:chOff x="3652377" y="6835505"/>
            <a:chExt cx="2957973" cy="201331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0EB3834-7255-4EE9-92B2-5CCCB259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556" y="6835505"/>
              <a:ext cx="813705" cy="109632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926F138B-FD47-4235-9B8B-A7CDE2C95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02958">
              <a:off x="4035806" y="7174268"/>
              <a:ext cx="2038774" cy="1674550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F7B9CE0-9CF7-403B-BDDB-C9518EB37171}"/>
                </a:ext>
              </a:extLst>
            </p:cNvPr>
            <p:cNvSpPr txBox="1"/>
            <p:nvPr/>
          </p:nvSpPr>
          <p:spPr>
            <a:xfrm>
              <a:off x="3652377" y="8110454"/>
              <a:ext cx="2957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Ink Free" panose="03080402000500000000" pitchFamily="66" charset="0"/>
                </a:rPr>
                <a:t>Every </a:t>
              </a:r>
              <a:r>
                <a:rPr kumimoji="1" lang="en-US" altLang="ja-JP" b="1" dirty="0" err="1">
                  <a:latin typeface="Ink Free" panose="03080402000500000000" pitchFamily="66" charset="0"/>
                </a:rPr>
                <a:t>Tama</a:t>
              </a:r>
              <a:r>
                <a:rPr kumimoji="1" lang="en-US" altLang="ja-JP" b="1" dirty="0">
                  <a:latin typeface="Ink Free" panose="03080402000500000000" pitchFamily="66" charset="0"/>
                </a:rPr>
                <a:t>, Dick and Harry</a:t>
              </a:r>
              <a:endParaRPr kumimoji="1" lang="ja-JP" altLang="en-US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CB06135-FF55-405E-A66F-5CC5BBC7E254}"/>
              </a:ext>
            </a:extLst>
          </p:cNvPr>
          <p:cNvSpPr txBox="1"/>
          <p:nvPr/>
        </p:nvSpPr>
        <p:spPr>
          <a:xfrm>
            <a:off x="343859" y="1259630"/>
            <a:ext cx="62664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お馴染みの乾物があっと言う間にアッと驚く一皿に変身！</a:t>
            </a:r>
            <a:endParaRPr kumimoji="1"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“”第</a:t>
            </a:r>
            <a:r>
              <a:rPr kumimoji="1" lang="en-US" altLang="ja-JP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　やっぱりほしい和の献立“”</a:t>
            </a:r>
            <a:endParaRPr kumimoji="1" lang="en-US" altLang="ja-JP" sz="1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・メイン　　大豆なのに戻し不要、入れるだけ！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</a:t>
            </a:r>
            <a:r>
              <a:rPr kumimoji="1" lang="ja-JP" altLang="en-US" sz="140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煎り大豆の焼きこみご飯　と　仙台麩のピカタ</a:t>
            </a:r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・副菜　　　乾物は水がなくても戻ります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</a:t>
            </a:r>
            <a:r>
              <a:rPr kumimoji="1" lang="ja-JP" altLang="en-US" sz="140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ワカメの卵焼き　と　揚げ昆布　</a:t>
            </a:r>
            <a:endParaRPr kumimoji="1" lang="en-US" altLang="ja-JP" sz="1400" dirty="0">
              <a:solidFill>
                <a:schemeClr val="accent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・酢の物　　お馴染み！わかめときゅうりの酢の物、でも。。。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</a:t>
            </a:r>
            <a:r>
              <a:rPr kumimoji="1" lang="ja-JP" altLang="en-US" sz="140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わかめときゅうりの酢の物＋〇〇</a:t>
            </a:r>
            <a:endParaRPr kumimoji="1" lang="en-US" altLang="ja-JP" sz="1400" dirty="0">
              <a:solidFill>
                <a:schemeClr val="accent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・汁物　　</a:t>
            </a: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包丁もまな板もいらなくて具沢山！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</a:t>
            </a:r>
            <a:r>
              <a:rPr kumimoji="1" lang="ja-JP" altLang="en-US" sz="140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乾物だけで作るお味噌汁</a:t>
            </a:r>
            <a:endParaRPr kumimoji="1" lang="en-US" altLang="ja-JP" sz="1400" dirty="0">
              <a:solidFill>
                <a:schemeClr val="accent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・デザート　　超簡単！　植物繊維も摂れる</a:t>
            </a:r>
            <a:endParaRPr kumimoji="1" lang="en-US" altLang="ja-JP" sz="1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</a:t>
            </a:r>
            <a:r>
              <a:rPr kumimoji="1" lang="ja-JP" altLang="en-US" sz="140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フルーツ缶と棒寒天のデザート</a:t>
            </a:r>
            <a:endParaRPr kumimoji="1" lang="en-US" altLang="ja-JP" sz="1400" dirty="0">
              <a:solidFill>
                <a:schemeClr val="accent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・おまけ　　</a:t>
            </a:r>
            <a:r>
              <a:rPr kumimoji="1" lang="ja-JP" altLang="en-US" sz="140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割り干し大根の酢醤油漬け</a:t>
            </a:r>
            <a:endParaRPr kumimoji="1" lang="en-US" altLang="ja-JP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400" dirty="0">
              <a:solidFill>
                <a:schemeClr val="accent2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★第</a:t>
            </a:r>
            <a:r>
              <a:rPr kumimoji="1" lang="en-US" altLang="ja-JP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回目は普段に使えて防災食にもなるおすすめの食材をご紹介</a:t>
            </a:r>
            <a:endParaRPr kumimoji="1" lang="en-US" altLang="ja-JP" sz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★レシピの出典は「乾物マジックレシピ」（山と渓谷社　</a:t>
            </a:r>
            <a:r>
              <a:rPr kumimoji="1" lang="en-US" altLang="ja-JP" sz="1200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DRYandPEACE</a:t>
            </a:r>
            <a:r>
              <a:rPr kumimoji="1"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著）です。</a:t>
            </a:r>
            <a:endParaRPr kumimoji="1"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当日はレシピ本の紹介も致します。</a:t>
            </a:r>
            <a:endParaRPr kumimoji="1"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B70AA2-36A4-46A4-AB00-E86D952947F5}"/>
              </a:ext>
            </a:extLst>
          </p:cNvPr>
          <p:cNvSpPr txBox="1"/>
          <p:nvPr/>
        </p:nvSpPr>
        <p:spPr>
          <a:xfrm>
            <a:off x="416492" y="5916171"/>
            <a:ext cx="480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日時　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10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15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日（金）１時～２時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　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　よこうちクリニック多目的室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7270112-A871-4B93-AEEA-E8C2DFA947D0}"/>
              </a:ext>
            </a:extLst>
          </p:cNvPr>
          <p:cNvSpPr txBox="1"/>
          <p:nvPr/>
        </p:nvSpPr>
        <p:spPr>
          <a:xfrm>
            <a:off x="175703" y="7982159"/>
            <a:ext cx="6671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講師（高間文恵）プロフィール</a:t>
            </a:r>
            <a:endParaRPr kumimoji="1" lang="en-US" altLang="ja-JP" sz="1100" b="1" dirty="0"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よこうちクリニックデイケアに勤務。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年間、デイケアメンバーさんと共に食事を作る。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・女子栄養大学　　食生活指導士🄬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級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DRYandPEACE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乾物マジックマスター講座認定講師　乾物防災食講師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・日本健康ライセンス協会認定講師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・国際食学協会　食学調味料アドバイザー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・国際技能・技術振興財団認定　認知症予防食生活支援指導員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・介護福祉士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吹き出し: 円形 30">
            <a:extLst>
              <a:ext uri="{FF2B5EF4-FFF2-40B4-BE49-F238E27FC236}">
                <a16:creationId xmlns:a16="http://schemas.microsoft.com/office/drawing/2014/main" id="{C70C4180-DA79-4A6D-95FD-290E2238DD26}"/>
              </a:ext>
            </a:extLst>
          </p:cNvPr>
          <p:cNvSpPr/>
          <p:nvPr/>
        </p:nvSpPr>
        <p:spPr>
          <a:xfrm>
            <a:off x="317763" y="6480474"/>
            <a:ext cx="3918482" cy="1484682"/>
          </a:xfrm>
          <a:prstGeom prst="wedgeEllipseCallout">
            <a:avLst>
              <a:gd name="adj1" fmla="val 62217"/>
              <a:gd name="adj2" fmla="val -5864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accent2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いつでもどこでも、誰もが簡単に作ることができる乾物を使ったレシピ</a:t>
            </a:r>
            <a:endParaRPr kumimoji="1" lang="en-US" altLang="ja-JP" sz="1100" dirty="0">
              <a:solidFill>
                <a:schemeClr val="accent2">
                  <a:lumMod val="7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kumimoji="1" lang="en-US" altLang="ja-JP" sz="1100" dirty="0">
              <a:solidFill>
                <a:schemeClr val="accent2">
                  <a:lumMod val="7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1100" dirty="0">
                <a:solidFill>
                  <a:schemeClr val="accent2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その手軽さ、びっくりな美味しさをお伝えします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A0AA0E9-44E2-4A23-8BBF-C63B23A8600F}"/>
              </a:ext>
            </a:extLst>
          </p:cNvPr>
          <p:cNvSpPr txBox="1"/>
          <p:nvPr/>
        </p:nvSpPr>
        <p:spPr>
          <a:xfrm>
            <a:off x="906262" y="749844"/>
            <a:ext cx="49482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乾物を使ったレシピをご紹介する講座です</a:t>
            </a:r>
            <a:endParaRPr kumimoji="1"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5" name="吹き出し: 円形 34">
            <a:extLst>
              <a:ext uri="{FF2B5EF4-FFF2-40B4-BE49-F238E27FC236}">
                <a16:creationId xmlns:a16="http://schemas.microsoft.com/office/drawing/2014/main" id="{27C2E338-5D23-4B4E-B359-CD8E078A0D89}"/>
              </a:ext>
            </a:extLst>
          </p:cNvPr>
          <p:cNvSpPr/>
          <p:nvPr/>
        </p:nvSpPr>
        <p:spPr>
          <a:xfrm>
            <a:off x="170787" y="233406"/>
            <a:ext cx="1470951" cy="383197"/>
          </a:xfrm>
          <a:prstGeom prst="wedgeEllipseCallout">
            <a:avLst>
              <a:gd name="adj1" fmla="val 44746"/>
              <a:gd name="adj2" fmla="val 74832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防災食にも！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E0DE0C6-C649-41C9-9092-8CF474A92CA4}"/>
              </a:ext>
            </a:extLst>
          </p:cNvPr>
          <p:cNvSpPr txBox="1"/>
          <p:nvPr/>
        </p:nvSpPr>
        <p:spPr>
          <a:xfrm flipH="1">
            <a:off x="3662207" y="360058"/>
            <a:ext cx="239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月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</a:rPr>
              <a:t> 15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</a:rPr>
              <a:t>日（金）開催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C1C7AFD-C6F0-4F87-930A-92A79724A999}"/>
              </a:ext>
            </a:extLst>
          </p:cNvPr>
          <p:cNvSpPr txBox="1"/>
          <p:nvPr/>
        </p:nvSpPr>
        <p:spPr>
          <a:xfrm flipH="1">
            <a:off x="3380503" y="9550967"/>
            <a:ext cx="3573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2">
                    <a:lumMod val="75000"/>
                  </a:schemeClr>
                </a:solidFill>
              </a:rPr>
              <a:t>連絡先；０９０１５９７０７２９（高間）</a:t>
            </a:r>
          </a:p>
        </p:txBody>
      </p:sp>
      <p:sp>
        <p:nvSpPr>
          <p:cNvPr id="18" name="吹き出し: 円形 17">
            <a:extLst>
              <a:ext uri="{FF2B5EF4-FFF2-40B4-BE49-F238E27FC236}">
                <a16:creationId xmlns:a16="http://schemas.microsoft.com/office/drawing/2014/main" id="{B445FDFE-911C-4950-8478-C03E8B75756B}"/>
              </a:ext>
            </a:extLst>
          </p:cNvPr>
          <p:cNvSpPr/>
          <p:nvPr/>
        </p:nvSpPr>
        <p:spPr>
          <a:xfrm>
            <a:off x="5806107" y="140554"/>
            <a:ext cx="923085" cy="359936"/>
          </a:xfrm>
          <a:prstGeom prst="wedgeEllipseCallout">
            <a:avLst>
              <a:gd name="adj1" fmla="val -49853"/>
              <a:gd name="adj2" fmla="val 91834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第</a:t>
            </a:r>
            <a:r>
              <a:rPr kumimoji="1" lang="en-US" altLang="ja-JP" sz="105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</a:t>
            </a:r>
            <a:r>
              <a:rPr kumimoji="1" lang="ja-JP" altLang="en-US" sz="105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回</a:t>
            </a:r>
            <a:endParaRPr kumimoji="1" lang="en-US" altLang="ja-JP" sz="105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33F230-89A3-44FF-A464-A1B4983DB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3" y="2390438"/>
            <a:ext cx="1830462" cy="243573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3C92FDE-2219-47C0-9174-F0036D43B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70" y="4864095"/>
            <a:ext cx="196860" cy="1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33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4663</TotalTime>
  <Words>330</Words>
  <Application>Microsoft Office PowerPoint</Application>
  <PresentationFormat>A4 210 x 297 mm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HGPｺﾞｼｯｸM</vt:lpstr>
      <vt:lpstr>HGP創英角ﾎﾟｯﾌﾟ体</vt:lpstr>
      <vt:lpstr>HG創英角ﾎﾟｯﾌﾟ体</vt:lpstr>
      <vt:lpstr>メイリオ</vt:lpstr>
      <vt:lpstr>Arial</vt:lpstr>
      <vt:lpstr>Calibri</vt:lpstr>
      <vt:lpstr>Calibri Light</vt:lpstr>
      <vt:lpstr>Ink Free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高間 文恵</dc:creator>
  <cp:lastModifiedBy>高間 文恵</cp:lastModifiedBy>
  <cp:revision>66</cp:revision>
  <cp:lastPrinted>2021-09-18T00:51:14Z</cp:lastPrinted>
  <dcterms:created xsi:type="dcterms:W3CDTF">2021-08-31T02:22:20Z</dcterms:created>
  <dcterms:modified xsi:type="dcterms:W3CDTF">2021-10-12T10:25:01Z</dcterms:modified>
</cp:coreProperties>
</file>